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photoAlbum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8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266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310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339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747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77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249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86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84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0237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813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8477D-3F9F-475B-AA09-62257033BC9C}" type="datetimeFigureOut">
              <a:rPr lang="fr-FR" smtClean="0"/>
              <a:t>28/11/2016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1FD7A-B77A-4C7F-9649-A989D34A06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347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La parabole des 10 vierges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3752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650"/>
            <a:ext cx="9144000" cy="6361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1321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850"/>
            <a:ext cx="9144000" cy="646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9032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900"/>
            <a:ext cx="9144000" cy="642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1644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388"/>
            <a:ext cx="9144000" cy="6499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443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113"/>
            <a:ext cx="9144000" cy="63261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001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050"/>
            <a:ext cx="9144000" cy="6311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788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850"/>
            <a:ext cx="9144000" cy="646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3797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10Jungfrauen-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850"/>
            <a:ext cx="9144000" cy="6464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20244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Affichage à l'écran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La parabole des 10 vierges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parabole des 10 vierges</dc:title>
  <dc:creator>Nkids</dc:creator>
  <cp:lastModifiedBy>Nkids</cp:lastModifiedBy>
  <cp:revision>1</cp:revision>
  <dcterms:created xsi:type="dcterms:W3CDTF">2016-11-28T12:52:11Z</dcterms:created>
  <dcterms:modified xsi:type="dcterms:W3CDTF">2016-11-28T12:52:42Z</dcterms:modified>
</cp:coreProperties>
</file>