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photoAlbum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589F-FAD7-43F9-ABA8-77A22CD8221F}" type="datetimeFigureOut">
              <a:rPr lang="fr-FR" smtClean="0"/>
              <a:t>15/09/2016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2782-8EE7-4E47-96B8-FAE12B0B2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200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589F-FAD7-43F9-ABA8-77A22CD8221F}" type="datetimeFigureOut">
              <a:rPr lang="fr-FR" smtClean="0"/>
              <a:t>15/09/2016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2782-8EE7-4E47-96B8-FAE12B0B2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3536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589F-FAD7-43F9-ABA8-77A22CD8221F}" type="datetimeFigureOut">
              <a:rPr lang="fr-FR" smtClean="0"/>
              <a:t>15/09/2016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2782-8EE7-4E47-96B8-FAE12B0B2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9034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589F-FAD7-43F9-ABA8-77A22CD8221F}" type="datetimeFigureOut">
              <a:rPr lang="fr-FR" smtClean="0"/>
              <a:t>15/09/2016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2782-8EE7-4E47-96B8-FAE12B0B2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3262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589F-FAD7-43F9-ABA8-77A22CD8221F}" type="datetimeFigureOut">
              <a:rPr lang="fr-FR" smtClean="0"/>
              <a:t>15/09/2016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2782-8EE7-4E47-96B8-FAE12B0B2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6006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589F-FAD7-43F9-ABA8-77A22CD8221F}" type="datetimeFigureOut">
              <a:rPr lang="fr-FR" smtClean="0"/>
              <a:t>15/09/2016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2782-8EE7-4E47-96B8-FAE12B0B2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529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589F-FAD7-43F9-ABA8-77A22CD8221F}" type="datetimeFigureOut">
              <a:rPr lang="fr-FR" smtClean="0"/>
              <a:t>15/09/2016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2782-8EE7-4E47-96B8-FAE12B0B2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8736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589F-FAD7-43F9-ABA8-77A22CD8221F}" type="datetimeFigureOut">
              <a:rPr lang="fr-FR" smtClean="0"/>
              <a:t>15/09/2016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2782-8EE7-4E47-96B8-FAE12B0B2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793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589F-FAD7-43F9-ABA8-77A22CD8221F}" type="datetimeFigureOut">
              <a:rPr lang="fr-FR" smtClean="0"/>
              <a:t>15/09/2016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2782-8EE7-4E47-96B8-FAE12B0B2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7477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589F-FAD7-43F9-ABA8-77A22CD8221F}" type="datetimeFigureOut">
              <a:rPr lang="fr-FR" smtClean="0"/>
              <a:t>15/09/2016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2782-8EE7-4E47-96B8-FAE12B0B2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378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589F-FAD7-43F9-ABA8-77A22CD8221F}" type="datetimeFigureOut">
              <a:rPr lang="fr-FR" smtClean="0"/>
              <a:t>15/09/2016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2782-8EE7-4E47-96B8-FAE12B0B2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1475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D589F-FAD7-43F9-ABA8-77A22CD8221F}" type="datetimeFigureOut">
              <a:rPr lang="fr-FR" smtClean="0"/>
              <a:t>15/09/2016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62782-8EE7-4E47-96B8-FAE12B0B2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756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Allons à Bethléhem</a:t>
            </a:r>
            <a:endParaRPr lang="fr-FR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0519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s_Page_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39850" y="-1143000"/>
            <a:ext cx="6464300" cy="914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6424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s_Page_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38263" y="-1143000"/>
            <a:ext cx="6467475" cy="91424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6605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s_Page_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38263" y="-1143000"/>
            <a:ext cx="6467475" cy="91424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9759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s_Page_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38263" y="-1143000"/>
            <a:ext cx="6467475" cy="914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378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s_Page_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38263" y="-1143000"/>
            <a:ext cx="6467475" cy="91424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6026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s_Page_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39850" y="-1143000"/>
            <a:ext cx="6464300" cy="914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3797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s_Page_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38263" y="-1143000"/>
            <a:ext cx="6467475" cy="914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1164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s_Page_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38263" y="-1143000"/>
            <a:ext cx="6467475" cy="914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2154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s_Page_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38263" y="-1143000"/>
            <a:ext cx="6467475" cy="914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15220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Affichage à l'écran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Allons à Bethléhem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Allons à Bethléhem</dc:title>
  <dc:creator>Nkids</dc:creator>
  <cp:lastModifiedBy>Nkids</cp:lastModifiedBy>
  <cp:revision>1</cp:revision>
  <dcterms:created xsi:type="dcterms:W3CDTF">2016-09-15T09:36:06Z</dcterms:created>
  <dcterms:modified xsi:type="dcterms:W3CDTF">2016-09-15T09:37:19Z</dcterms:modified>
</cp:coreProperties>
</file>