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C58FA-EAD3-4A10-AEA5-AE48962061BC}" type="datetimeFigureOut">
              <a:rPr lang="fr-FR" smtClean="0"/>
              <a:t>01/07/2016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BA4B-3730-424C-929E-595EED26B59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1870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C58FA-EAD3-4A10-AEA5-AE48962061BC}" type="datetimeFigureOut">
              <a:rPr lang="fr-FR" smtClean="0"/>
              <a:t>01/07/2016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BA4B-3730-424C-929E-595EED26B59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8354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C58FA-EAD3-4A10-AEA5-AE48962061BC}" type="datetimeFigureOut">
              <a:rPr lang="fr-FR" smtClean="0"/>
              <a:t>01/07/2016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BA4B-3730-424C-929E-595EED26B59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5471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C58FA-EAD3-4A10-AEA5-AE48962061BC}" type="datetimeFigureOut">
              <a:rPr lang="fr-FR" smtClean="0"/>
              <a:t>01/07/2016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BA4B-3730-424C-929E-595EED26B59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9440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C58FA-EAD3-4A10-AEA5-AE48962061BC}" type="datetimeFigureOut">
              <a:rPr lang="fr-FR" smtClean="0"/>
              <a:t>01/07/2016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BA4B-3730-424C-929E-595EED26B59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3749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C58FA-EAD3-4A10-AEA5-AE48962061BC}" type="datetimeFigureOut">
              <a:rPr lang="fr-FR" smtClean="0"/>
              <a:t>01/07/2016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BA4B-3730-424C-929E-595EED26B59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5172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C58FA-EAD3-4A10-AEA5-AE48962061BC}" type="datetimeFigureOut">
              <a:rPr lang="fr-FR" smtClean="0"/>
              <a:t>01/07/2016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BA4B-3730-424C-929E-595EED26B59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9862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C58FA-EAD3-4A10-AEA5-AE48962061BC}" type="datetimeFigureOut">
              <a:rPr lang="fr-FR" smtClean="0"/>
              <a:t>01/07/2016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BA4B-3730-424C-929E-595EED26B59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0583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C58FA-EAD3-4A10-AEA5-AE48962061BC}" type="datetimeFigureOut">
              <a:rPr lang="fr-FR" smtClean="0"/>
              <a:t>01/07/2016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BA4B-3730-424C-929E-595EED26B59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6748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C58FA-EAD3-4A10-AEA5-AE48962061BC}" type="datetimeFigureOut">
              <a:rPr lang="fr-FR" smtClean="0"/>
              <a:t>01/07/2016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BA4B-3730-424C-929E-595EED26B59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6289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C58FA-EAD3-4A10-AEA5-AE48962061BC}" type="datetimeFigureOut">
              <a:rPr lang="fr-FR" smtClean="0"/>
              <a:t>01/07/2016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BA4B-3730-424C-929E-595EED26B59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9166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9C58FA-EAD3-4A10-AEA5-AE48962061BC}" type="datetimeFigureOut">
              <a:rPr lang="fr-FR" smtClean="0"/>
              <a:t>01/07/2016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7BA4B-3730-424C-929E-595EED26B59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2056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b="1" dirty="0" smtClean="0"/>
              <a:t>Verset</a:t>
            </a:r>
            <a:endParaRPr lang="fr-FR" b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03648" y="3356992"/>
            <a:ext cx="6400800" cy="1752600"/>
          </a:xfrm>
        </p:spPr>
        <p:txBody>
          <a:bodyPr/>
          <a:lstStyle/>
          <a:p>
            <a:r>
              <a:rPr lang="fr-FR" dirty="0" smtClean="0"/>
              <a:t>Jean 8,12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3423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04" r="11678" b="30841"/>
          <a:stretch/>
        </p:blipFill>
        <p:spPr>
          <a:xfrm>
            <a:off x="1319840" y="116632"/>
            <a:ext cx="6420512" cy="6605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9729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450" b="52274"/>
          <a:stretch/>
        </p:blipFill>
        <p:spPr>
          <a:xfrm>
            <a:off x="1403648" y="778882"/>
            <a:ext cx="6364479" cy="4906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801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202" r="9140"/>
          <a:stretch/>
        </p:blipFill>
        <p:spPr>
          <a:xfrm>
            <a:off x="1331640" y="980728"/>
            <a:ext cx="6605024" cy="4605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557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94" b="55888"/>
          <a:stretch/>
        </p:blipFill>
        <p:spPr>
          <a:xfrm>
            <a:off x="1281869" y="836712"/>
            <a:ext cx="6746515" cy="4535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139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112" r="5749"/>
          <a:stretch/>
        </p:blipFill>
        <p:spPr>
          <a:xfrm>
            <a:off x="1331640" y="980728"/>
            <a:ext cx="6851589" cy="574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91533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3</Words>
  <Application>Microsoft Office PowerPoint</Application>
  <PresentationFormat>Affichage à l'écran (4:3)</PresentationFormat>
  <Paragraphs>2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Verset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Verset</dc:title>
  <dc:creator>Nkids</dc:creator>
  <cp:lastModifiedBy>Nkids</cp:lastModifiedBy>
  <cp:revision>2</cp:revision>
  <dcterms:created xsi:type="dcterms:W3CDTF">2016-07-01T16:39:03Z</dcterms:created>
  <dcterms:modified xsi:type="dcterms:W3CDTF">2016-07-01T18:26:01Z</dcterms:modified>
</cp:coreProperties>
</file>