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4" r:id="rId4"/>
    <p:sldId id="263" r:id="rId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727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2586" y="-16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74112-9380-47C5-8AF8-F044EDF12169}" type="datetimeFigureOut">
              <a:rPr lang="fr-FR" smtClean="0"/>
              <a:pPr/>
              <a:t>29/08/2009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7A93B-4294-4BCB-91C1-2E5817ED004A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-3286180" y="3500438"/>
            <a:ext cx="9429816" cy="942981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-4714940" y="-4786370"/>
            <a:ext cx="11430080" cy="104299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2786050" y="-3000420"/>
            <a:ext cx="10215634" cy="13073154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 rot="20651577">
            <a:off x="2023688" y="2010994"/>
            <a:ext cx="5506637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péché</a:t>
            </a:r>
            <a:endParaRPr lang="en-US" sz="1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380" t="34782" r="26386" b="25272"/>
          <a:stretch>
            <a:fillRect/>
          </a:stretch>
        </p:blipFill>
        <p:spPr bwMode="auto">
          <a:xfrm>
            <a:off x="928662" y="642918"/>
            <a:ext cx="2714612" cy="179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C 0.00382 -0.01273 0.00886 -0.02477 0.01251 -0.0375 C 0.01407 -0.04282 0.01389 -0.04884 0.01563 -0.05417 C 0.01719 -0.0588 0.02014 -0.06227 0.02188 -0.06667 C 0.02327 -0.0706 0.0231 -0.07546 0.02501 -0.07917 C 0.02987 -0.08889 0.03681 -0.09375 0.04376 -0.1 C 0.05521 -0.09861 0.06685 -0.09884 0.07813 -0.09583 C 0.08264 -0.09468 0.08629 -0.08981 0.09063 -0.0875 C 0.09671 -0.08426 0.10313 -0.08171 0.10938 -0.07917 C 0.13334 -0.06968 0.15035 -0.06921 0.17188 -0.05 C 0.17952 -0.02963 0.18021 -0.00926 0.18438 0.0125 C 0.18334 0.01944 0.18455 0.02778 0.18126 0.03333 C 0.17379 0.0463 0.16355 0.04954 0.15313 0.05417 C 0.11771 0.12523 0.08282 0.19792 0.03751 0.25833 C 0.03195 0.28843 0.01389 0.30278 0.00626 0.33333 C -0.00469 0.37708 -0.01198 0.42153 -0.01875 0.46667 C -0.0165 0.51296 -0.01858 0.59352 0.00626 0.63333 C 0.01094 0.64074 0.02605 0.64722 0.03126 0.65 C 0.04376 0.64722 0.0566 0.64653 0.06876 0.64167 C 0.08126 0.63681 0.0915 0.62454 0.10313 0.61667 C 0.11685 0.59236 0.12726 0.56898 0.13751 0.54167 C 0.14566 0.46551 0.13785 0.38611 0.15626 0.3125 C 0.16198 0.24468 0.17952 0.16204 0.21251 0.10833 C 0.21719 0.10069 0.2231 0.09468 0.22813 0.0875 C 0.23369 0.0794 0.23785 0.06991 0.24376 0.0625 C 0.26667 0.03403 0.29219 0.00949 0.31876 -0.0125 C 0.3231 -0.0162 0.32657 -0.02199 0.33126 -0.025 C 0.33716 -0.02894 0.35001 -0.03333 0.35001 -0.03333 C 0.3573 -0.03194 0.36494 -0.03241 0.37188 -0.02917 C 0.38282 -0.02407 0.39202 -0.01319 0.40313 -0.00833 C 0.40626 -0.00694 0.40938 -0.00556 0.41251 -0.00417 C 0.41146 0.04028 0.41112 0.08472 0.40938 0.12917 C 0.4066 0.2 0.38473 0.23056 0.35313 0.28333 C 0.3474 0.31319 0.33421 0.34329 0.31876 0.36667 C 0.30903 0.38148 0.29671 0.38935 0.28751 0.40417 C 0.27691 0.4213 0.26997 0.44282 0.26251 0.4625 C 0.26146 0.46944 0.26355 0.47894 0.25938 0.48333 C 0.25608 0.48681 0.25053 0.48194 0.24688 0.47917 C 0.24306 0.47616 0.24132 0.46968 0.23751 0.46667 C 0.22691 0.45787 0.21407 0.45417 0.20313 0.44583 C 0.15903 0.41227 0.16702 0.41389 0.13126 0.39167 C 0.0941 0.36852 0.05435 0.35463 0.01563 0.3375 C 0.0099 0.32593 0.00226 0.31597 -0.00313 0.30417 C -0.00608 0.29769 -0.00695 0.29005 -0.00938 0.28333 C -0.02518 0.2412 -0.01303 0.28194 -0.025 0.24583 C -0.03629 0.21227 -0.05 0.1838 -0.06563 0.15417 C -0.0691 0.14745 -0.07066 0.13912 -0.075 0.13333 C -0.08039 0.12616 -0.1099 0.09468 -0.12188 0.0875 C -0.12796 0.08403 -0.14063 0.07917 -0.14063 0.07917 C -0.14167 0.08333 -0.14375 0.08727 -0.14375 0.09167 C -0.14375 0.14444 -0.14341 0.19745 -0.14063 0.25 C -0.14028 0.25625 -0.13664 0.26134 -0.13438 0.26667 C -0.12657 0.28519 -0.11754 0.30255 -0.10938 0.32083 C -0.10521 0.32986 -0.104 0.34097 -0.1 0.35 C -0.08716 0.3794 -0.08733 0.37801 -0.075 0.4 C -0.06945 0.42245 -0.07535 0.40486 -0.05938 0.42917 C -0.05348 0.43819 -0.0507 0.45093 -0.04375 0.45833 C -0.02223 0.48125 -0.00504 0.48727 0.02188 0.49167 C 0.06511 0.48958 0.10174 0.50602 0.13126 0.46667 C 0.1573 0.3625 0.10921 0.23565 0.15626 0.14167 C 0.15903 0.12269 0.16077 0.11181 0.16876 0.09583 C 0.1698 0.0875 0.17014 0.07894 0.17188 0.07083 C 0.17327 0.06481 0.17691 0.06019 0.17813 0.05417 C 0.18021 0.04329 0.18021 0.03194 0.18126 0.02083 C 0.21077 0.08657 0.25261 0.14282 0.29063 0.2 C 0.31216 0.23241 0.32622 0.23819 0.34688 0.27917 C 0.36806 0.32153 0.3856 0.36505 0.40626 0.40833 C 0.40869 0.41319 0.41268 0.41644 0.41563 0.42083 C 0.42501 0.43588 0.43403 0.45208 0.44376 0.46667 C 0.44966 0.47546 0.45539 0.48449 0.46251 0.49167 C 0.46667 0.49583 0.47136 0.49931 0.47501 0.50417 C 0.47761 0.50764 0.47865 0.51319 0.48126 0.51667 C 0.49046 0.52894 0.50018 0.5375 0.51251 0.54167 C 0.53455 0.5375 0.53178 0.54398 0.54376 0.525 C 0.55244 0.51134 0.56876 0.48333 0.56876 0.48333 C 0.57761 0.44815 0.5908 0.41644 0.60313 0.38333 C 0.60851 0.36875 0.61025 0.35208 0.61563 0.3375 C 0.61771 0.32361 0.61945 0.30972 0.62188 0.29583 C 0.62257 0.29167 0.62431 0.2875 0.62501 0.28333 C 0.62744 0.26944 0.63126 0.24167 0.63126 0.24167 C 0.62882 -0.00556 0.67535 -0.16458 0.60626 -0.04167 C 0.60087 -0.00625 0.58803 0.00394 0.57813 0.03333 C 0.55174 0.11273 0.57778 0.05671 0.55626 0.10833 C 0.54914 0.12523 0.54098 0.14375 0.53126 0.15833 C 0.52639 0.16574 0.52014 0.17153 0.51563 0.17917 C 0.51285 0.18403 0.51268 0.19144 0.50938 0.19583 C 0.47605 0.24028 0.47813 0.21528 0.45313 0.27083 C 0.45001 0.27778 0.4474 0.28519 0.44376 0.29167 C 0.44115 0.2963 0.43681 0.29931 0.43421 0.30417 C 0.42379 0.32546 0.41632 0.34907 0.40626 0.37083 C 0.40435 0.375 0.40209 0.37917 0.40001 0.38333 C 0.39792 0.3875 0.39376 0.39583 0.39376 0.39583 C 0.38751 0.42894 0.39549 0.39606 0.38126 0.42917 C 0.37969 0.43287 0.37969 0.43796 0.37813 0.44167 C 0.37101 0.45764 0.36285 0.46921 0.35001 0.475 C 0.31563 0.45972 0.29636 0.40694 0.28126 0.36667 C 0.27101 0.33935 0.25712 0.31481 0.24688 0.2875 C 0.2415 0.27292 0.23959 0.25625 0.23438 0.24167 C 0.22917 0.22708 0.22101 0.21458 0.21563 0.2 C 0.19046 0.13264 0.21494 0.17917 0.19376 0.14167 C 0.19028 0.12755 0.18473 0.11412 0.18126 0.1 C 0.17952 0.09329 0.18004 0.08588 0.17813 0.07917 C 0.17674 0.07454 0.17362 0.07106 0.17188 0.06667 C 0.17049 0.06273 0.1698 0.05833 0.16876 0.05417 C 0.14948 0.07338 0.13264 0.10023 0.12188 0.12917 C 0.12292 0.15139 0.12344 0.17361 0.12501 0.19583 C 0.12639 0.21597 0.13264 0.2338 0.13438 0.25394 C 0.13698 0.28542 0.13803 0.31528 0.14376 0.34583 C 0.1481 0.36898 0.15591 0.38912 0.15938 0.4125 C 0.16129 0.45671 0.16181 0.50625 0.16876 0.55 C 0.16928 0.55324 0.17848 0.57593 0.18126 0.57917 C 0.18768 0.58634 0.19619 0.58958 0.20313 0.59583 C 0.21424 0.59444 0.23855 0.59722 0.25001 0.58333 C 0.28751 0.53843 0.29688 0.47894 0.30626 0.41667 C 0.30521 0.37222 0.30313 0.32778 0.30313 0.28333 C 0.30313 0.24421 0.30382 0.20556 0.30626 0.16667 C 0.30712 0.15255 0.31251 0.125 0.31251 0.125 C 0.31146 0.1 0.31112 0.075 0.30938 0.05 C 0.30695 0.01713 0.279 0.00648 0.25938 -1.48148E-6 C 0.17761 0.00324 0.15174 -0.03218 0.13126 0.05 C 0.13021 0.06111 0.13021 0.07245 0.12813 0.08333 C 0.12431 0.10394 0.10348 0.12546 0.09376 0.14167 C 0.08351 0.1588 0.07778 0.17801 0.06876 0.19583 C 0.06823 0.19977 0.06893 0.23148 0.05626 0.22917 C 0.05105 0.22824 0.04792 0.22083 0.04376 0.21667 C 0.0323 0.18611 0.01407 0.15718 5E-6 0.12917 C -0.00417 0.12083 -0.00712 0.11134 -0.0125 0.10417 C -0.01563 0.1 -0.01945 0.09653 -0.02188 0.09167 C -0.03664 0.06227 -0.03247 0.04606 -0.04375 0.00833 C -0.05122 -0.01667 -0.04827 -0.00532 -0.05313 -0.025 C -0.05209 -0.03056 -0.05261 -0.03727 -0.05 -0.04167 C -0.04792 -0.04514 -0.04375 -0.04421 -0.04063 -0.04583 C -0.01303 -0.05972 -0.0349 -0.05278 0.00626 -0.05833 C 0.04376 -0.05556 0.08143 -0.05648 0.11876 -0.05 C 0.1231 -0.04931 0.12466 -0.0412 0.12813 -0.0375 C 0.14306 -0.02083 0.14219 -0.02106 0.15313 -1.48148E-6 C 0.1599 0.01296 0.17501 0.0375 0.17501 0.0375 C 0.17917 0.05394 0.18334 0.06875 0.19063 0.08333 C 0.19428 0.10278 0.20018 0.11921 0.20626 0.1375 C 0.20851 0.14444 0.2106 0.15139 0.21251 0.15833 C 0.21476 0.16667 0.21615 0.17523 0.21876 0.18333 C 0.22344 0.19745 0.23438 0.225 0.23438 0.225 C 0.23889 0.25509 0.24879 0.27986 0.26251 0.30417 C 0.26754 0.32407 0.28021 0.33819 0.29063 0.35417 C 0.30105 0.37037 0.29775 0.37037 0.30938 0.38333 C 0.32674 0.40255 0.34948 0.41042 0.36876 0.425 C 0.38889 0.44028 0.41441 0.45324 0.43751 0.45833 C 0.44063 0.46111 0.44341 0.46435 0.44688 0.46667 C 0.44983 0.46852 0.4533 0.46875 0.45626 0.47083 C 0.46285 0.47569 0.47501 0.4875 0.47501 0.4875 C 0.48681 0.51088 0.50261 0.53125 0.50938 0.55833 C 0.51303 0.60116 0.50573 0.60255 0.52813 0.5875 " pathEditMode="relative" ptsTypes="fffffffffffffffffffffffffffffffffffffffffffffffffffffffffffffffffffffffffffffffffffffffffffffffffffffffffffffffffffffffffffffffffffffffffffffffffffffffA">
                                      <p:cBhvr>
                                        <p:cTn id="10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-3286180" y="3500438"/>
            <a:ext cx="9429816" cy="942981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-4714940" y="-4786370"/>
            <a:ext cx="11430080" cy="104299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2786050" y="-3000420"/>
            <a:ext cx="10215634" cy="13073154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 rot="20651577">
            <a:off x="2023688" y="2010994"/>
            <a:ext cx="5506637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péché</a:t>
            </a:r>
            <a:endParaRPr lang="en-US" sz="1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pSp>
        <p:nvGrpSpPr>
          <p:cNvPr id="8" name="Group 14"/>
          <p:cNvGrpSpPr/>
          <p:nvPr/>
        </p:nvGrpSpPr>
        <p:grpSpPr>
          <a:xfrm>
            <a:off x="2425244" y="688398"/>
            <a:ext cx="3829235" cy="5500174"/>
            <a:chOff x="3857620" y="-500090"/>
            <a:chExt cx="3929090" cy="5643602"/>
          </a:xfrm>
        </p:grpSpPr>
        <p:sp>
          <p:nvSpPr>
            <p:cNvPr id="9" name="Rectangle 8"/>
            <p:cNvSpPr/>
            <p:nvPr/>
          </p:nvSpPr>
          <p:spPr>
            <a:xfrm>
              <a:off x="3857620" y="642918"/>
              <a:ext cx="3929090" cy="92869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3000364" y="1857364"/>
              <a:ext cx="5643602" cy="92869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-3286180" y="3500438"/>
            <a:ext cx="9429816" cy="942981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-4714940" y="-4786370"/>
            <a:ext cx="11430080" cy="104299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2786050" y="-3000420"/>
            <a:ext cx="10215634" cy="13073154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14678" y="785794"/>
            <a:ext cx="6715172" cy="49859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fr-FR" sz="6600" b="1" dirty="0" err="1" smtClean="0">
                <a:solidFill>
                  <a:schemeClr val="accent1">
                    <a:lumMod val="50000"/>
                  </a:schemeClr>
                </a:solidFill>
              </a:rPr>
              <a:t>Lave‐moi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endParaRPr lang="fr-FR" sz="6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et 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je serai </a:t>
            </a:r>
            <a:endParaRPr lang="fr-FR" sz="6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plus 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blanc </a:t>
            </a:r>
            <a:endParaRPr lang="fr-FR" sz="6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que 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la neige 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algn="ctr"/>
            <a:r>
              <a:rPr lang="fr-FR" sz="5400" b="1" dirty="0" smtClean="0">
                <a:solidFill>
                  <a:schemeClr val="accent1">
                    <a:lumMod val="50000"/>
                  </a:schemeClr>
                </a:solidFill>
              </a:rPr>
              <a:t>Psaume </a:t>
            </a:r>
            <a:r>
              <a:rPr lang="fr-FR" sz="5400" b="1" dirty="0" smtClean="0">
                <a:solidFill>
                  <a:schemeClr val="accent1">
                    <a:lumMod val="50000"/>
                  </a:schemeClr>
                </a:solidFill>
              </a:rPr>
              <a:t>51.9 </a:t>
            </a:r>
            <a:endParaRPr lang="en-US" sz="54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22" name="Group 221"/>
          <p:cNvGrpSpPr/>
          <p:nvPr/>
        </p:nvGrpSpPr>
        <p:grpSpPr>
          <a:xfrm>
            <a:off x="-1143040" y="6858000"/>
            <a:ext cx="11001452" cy="18573880"/>
            <a:chOff x="10858544" y="-6858072"/>
            <a:chExt cx="11001452" cy="18573880"/>
          </a:xfrm>
        </p:grpSpPr>
        <p:sp>
          <p:nvSpPr>
            <p:cNvPr id="7" name="Oval 6"/>
            <p:cNvSpPr/>
            <p:nvPr/>
          </p:nvSpPr>
          <p:spPr>
            <a:xfrm>
              <a:off x="12430180" y="-685807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Oval 7"/>
            <p:cNvSpPr/>
            <p:nvPr/>
          </p:nvSpPr>
          <p:spPr>
            <a:xfrm>
              <a:off x="13287436" y="-635800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Oval 8"/>
            <p:cNvSpPr/>
            <p:nvPr/>
          </p:nvSpPr>
          <p:spPr>
            <a:xfrm>
              <a:off x="14359006" y="-614369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Oval 9"/>
            <p:cNvSpPr/>
            <p:nvPr/>
          </p:nvSpPr>
          <p:spPr>
            <a:xfrm>
              <a:off x="15430576" y="-657232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Oval 12"/>
            <p:cNvSpPr/>
            <p:nvPr/>
          </p:nvSpPr>
          <p:spPr>
            <a:xfrm>
              <a:off x="14787634" y="-671519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val 13"/>
            <p:cNvSpPr/>
            <p:nvPr/>
          </p:nvSpPr>
          <p:spPr>
            <a:xfrm>
              <a:off x="13787502" y="-685807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Oval 17"/>
            <p:cNvSpPr/>
            <p:nvPr/>
          </p:nvSpPr>
          <p:spPr>
            <a:xfrm>
              <a:off x="12644494" y="-607225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Oval 18"/>
            <p:cNvSpPr/>
            <p:nvPr/>
          </p:nvSpPr>
          <p:spPr>
            <a:xfrm>
              <a:off x="16216394" y="-671519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Oval 19"/>
            <p:cNvSpPr/>
            <p:nvPr/>
          </p:nvSpPr>
          <p:spPr>
            <a:xfrm>
              <a:off x="17002212" y="-614369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Oval 20"/>
            <p:cNvSpPr/>
            <p:nvPr/>
          </p:nvSpPr>
          <p:spPr>
            <a:xfrm>
              <a:off x="17359402" y="-678663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Oval 21"/>
            <p:cNvSpPr/>
            <p:nvPr/>
          </p:nvSpPr>
          <p:spPr>
            <a:xfrm>
              <a:off x="17573716" y="-62151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Oval 22"/>
            <p:cNvSpPr/>
            <p:nvPr/>
          </p:nvSpPr>
          <p:spPr>
            <a:xfrm>
              <a:off x="18430972" y="-650088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Oval 23"/>
            <p:cNvSpPr/>
            <p:nvPr/>
          </p:nvSpPr>
          <p:spPr>
            <a:xfrm>
              <a:off x="19216790" y="-671519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Oval 24"/>
            <p:cNvSpPr/>
            <p:nvPr/>
          </p:nvSpPr>
          <p:spPr>
            <a:xfrm>
              <a:off x="19645418" y="-628656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Oval 25"/>
            <p:cNvSpPr/>
            <p:nvPr/>
          </p:nvSpPr>
          <p:spPr>
            <a:xfrm>
              <a:off x="20359798" y="-671519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Oval 26"/>
            <p:cNvSpPr/>
            <p:nvPr/>
          </p:nvSpPr>
          <p:spPr>
            <a:xfrm>
              <a:off x="10858544" y="-542931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Oval 27"/>
            <p:cNvSpPr/>
            <p:nvPr/>
          </p:nvSpPr>
          <p:spPr>
            <a:xfrm>
              <a:off x="11715800" y="-492924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Oval 28"/>
            <p:cNvSpPr/>
            <p:nvPr/>
          </p:nvSpPr>
          <p:spPr>
            <a:xfrm>
              <a:off x="12787370" y="-471493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Oval 29"/>
            <p:cNvSpPr/>
            <p:nvPr/>
          </p:nvSpPr>
          <p:spPr>
            <a:xfrm>
              <a:off x="13858940" y="-514356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Oval 30"/>
            <p:cNvSpPr/>
            <p:nvPr/>
          </p:nvSpPr>
          <p:spPr>
            <a:xfrm>
              <a:off x="13215998" y="-528643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Oval 31"/>
            <p:cNvSpPr/>
            <p:nvPr/>
          </p:nvSpPr>
          <p:spPr>
            <a:xfrm>
              <a:off x="12215866" y="-542931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Oval 32"/>
            <p:cNvSpPr/>
            <p:nvPr/>
          </p:nvSpPr>
          <p:spPr>
            <a:xfrm>
              <a:off x="11072858" y="-464349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Oval 33"/>
            <p:cNvSpPr/>
            <p:nvPr/>
          </p:nvSpPr>
          <p:spPr>
            <a:xfrm>
              <a:off x="14644758" y="-528643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Oval 34"/>
            <p:cNvSpPr/>
            <p:nvPr/>
          </p:nvSpPr>
          <p:spPr>
            <a:xfrm>
              <a:off x="15430576" y="-471493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Oval 35"/>
            <p:cNvSpPr/>
            <p:nvPr/>
          </p:nvSpPr>
          <p:spPr>
            <a:xfrm>
              <a:off x="15787766" y="-535787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Oval 36"/>
            <p:cNvSpPr/>
            <p:nvPr/>
          </p:nvSpPr>
          <p:spPr>
            <a:xfrm>
              <a:off x="16002080" y="-478637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Oval 37"/>
            <p:cNvSpPr/>
            <p:nvPr/>
          </p:nvSpPr>
          <p:spPr>
            <a:xfrm>
              <a:off x="16859336" y="-507212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Oval 38"/>
            <p:cNvSpPr/>
            <p:nvPr/>
          </p:nvSpPr>
          <p:spPr>
            <a:xfrm>
              <a:off x="17645154" y="-528643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Oval 39"/>
            <p:cNvSpPr/>
            <p:nvPr/>
          </p:nvSpPr>
          <p:spPr>
            <a:xfrm>
              <a:off x="18073782" y="-485780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Oval 40"/>
            <p:cNvSpPr/>
            <p:nvPr/>
          </p:nvSpPr>
          <p:spPr>
            <a:xfrm>
              <a:off x="18788162" y="-528643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Oval 41"/>
            <p:cNvSpPr/>
            <p:nvPr/>
          </p:nvSpPr>
          <p:spPr>
            <a:xfrm>
              <a:off x="12144428" y="-414342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Oval 42"/>
            <p:cNvSpPr/>
            <p:nvPr/>
          </p:nvSpPr>
          <p:spPr>
            <a:xfrm>
              <a:off x="13001684" y="-364336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Oval 43"/>
            <p:cNvSpPr/>
            <p:nvPr/>
          </p:nvSpPr>
          <p:spPr>
            <a:xfrm>
              <a:off x="14073254" y="-342904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Oval 44"/>
            <p:cNvSpPr/>
            <p:nvPr/>
          </p:nvSpPr>
          <p:spPr>
            <a:xfrm>
              <a:off x="15144824" y="-385767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Oval 45"/>
            <p:cNvSpPr/>
            <p:nvPr/>
          </p:nvSpPr>
          <p:spPr>
            <a:xfrm>
              <a:off x="14501882" y="-40005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Oval 46"/>
            <p:cNvSpPr/>
            <p:nvPr/>
          </p:nvSpPr>
          <p:spPr>
            <a:xfrm>
              <a:off x="13501750" y="-414342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Oval 47"/>
            <p:cNvSpPr/>
            <p:nvPr/>
          </p:nvSpPr>
          <p:spPr>
            <a:xfrm>
              <a:off x="12358742" y="-335761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Oval 48"/>
            <p:cNvSpPr/>
            <p:nvPr/>
          </p:nvSpPr>
          <p:spPr>
            <a:xfrm>
              <a:off x="15930642" y="-40005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Oval 49"/>
            <p:cNvSpPr/>
            <p:nvPr/>
          </p:nvSpPr>
          <p:spPr>
            <a:xfrm>
              <a:off x="16716460" y="-342904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Oval 50"/>
            <p:cNvSpPr/>
            <p:nvPr/>
          </p:nvSpPr>
          <p:spPr>
            <a:xfrm>
              <a:off x="17073650" y="-407199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Oval 51"/>
            <p:cNvSpPr/>
            <p:nvPr/>
          </p:nvSpPr>
          <p:spPr>
            <a:xfrm>
              <a:off x="17287964" y="-350048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Oval 52"/>
            <p:cNvSpPr/>
            <p:nvPr/>
          </p:nvSpPr>
          <p:spPr>
            <a:xfrm>
              <a:off x="18145220" y="-378623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Oval 53"/>
            <p:cNvSpPr/>
            <p:nvPr/>
          </p:nvSpPr>
          <p:spPr>
            <a:xfrm>
              <a:off x="18931038" y="-40005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Oval 54"/>
            <p:cNvSpPr/>
            <p:nvPr/>
          </p:nvSpPr>
          <p:spPr>
            <a:xfrm>
              <a:off x="19359666" y="-357192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Oval 55"/>
            <p:cNvSpPr/>
            <p:nvPr/>
          </p:nvSpPr>
          <p:spPr>
            <a:xfrm>
              <a:off x="20074046" y="-40005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Oval 56"/>
            <p:cNvSpPr/>
            <p:nvPr/>
          </p:nvSpPr>
          <p:spPr>
            <a:xfrm>
              <a:off x="11572924" y="-278610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Oval 57"/>
            <p:cNvSpPr/>
            <p:nvPr/>
          </p:nvSpPr>
          <p:spPr>
            <a:xfrm>
              <a:off x="12430180" y="-228604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Oval 58"/>
            <p:cNvSpPr/>
            <p:nvPr/>
          </p:nvSpPr>
          <p:spPr>
            <a:xfrm>
              <a:off x="13501750" y="-207172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Oval 59"/>
            <p:cNvSpPr/>
            <p:nvPr/>
          </p:nvSpPr>
          <p:spPr>
            <a:xfrm>
              <a:off x="14573320" y="-250035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Oval 60"/>
            <p:cNvSpPr/>
            <p:nvPr/>
          </p:nvSpPr>
          <p:spPr>
            <a:xfrm>
              <a:off x="13930378" y="-26432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Oval 61"/>
            <p:cNvSpPr/>
            <p:nvPr/>
          </p:nvSpPr>
          <p:spPr>
            <a:xfrm>
              <a:off x="12930246" y="-278610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Oval 62"/>
            <p:cNvSpPr/>
            <p:nvPr/>
          </p:nvSpPr>
          <p:spPr>
            <a:xfrm>
              <a:off x="11787238" y="-200028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Oval 63"/>
            <p:cNvSpPr/>
            <p:nvPr/>
          </p:nvSpPr>
          <p:spPr>
            <a:xfrm>
              <a:off x="15359138" y="-26432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Oval 64"/>
            <p:cNvSpPr/>
            <p:nvPr/>
          </p:nvSpPr>
          <p:spPr>
            <a:xfrm>
              <a:off x="16144956" y="-207172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Oval 65"/>
            <p:cNvSpPr/>
            <p:nvPr/>
          </p:nvSpPr>
          <p:spPr>
            <a:xfrm>
              <a:off x="16502146" y="-271466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7" name="Oval 66"/>
            <p:cNvSpPr/>
            <p:nvPr/>
          </p:nvSpPr>
          <p:spPr>
            <a:xfrm>
              <a:off x="16716460" y="-214316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Oval 67"/>
            <p:cNvSpPr/>
            <p:nvPr/>
          </p:nvSpPr>
          <p:spPr>
            <a:xfrm>
              <a:off x="17573716" y="-242891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Oval 68"/>
            <p:cNvSpPr/>
            <p:nvPr/>
          </p:nvSpPr>
          <p:spPr>
            <a:xfrm>
              <a:off x="18359534" y="-26432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Oval 69"/>
            <p:cNvSpPr/>
            <p:nvPr/>
          </p:nvSpPr>
          <p:spPr>
            <a:xfrm>
              <a:off x="18788162" y="-221460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Oval 70"/>
            <p:cNvSpPr/>
            <p:nvPr/>
          </p:nvSpPr>
          <p:spPr>
            <a:xfrm>
              <a:off x="19502542" y="-26432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Oval 71"/>
            <p:cNvSpPr/>
            <p:nvPr/>
          </p:nvSpPr>
          <p:spPr>
            <a:xfrm>
              <a:off x="12001552" y="-114300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Oval 72"/>
            <p:cNvSpPr/>
            <p:nvPr/>
          </p:nvSpPr>
          <p:spPr>
            <a:xfrm>
              <a:off x="12858808" y="-64294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Oval 73"/>
            <p:cNvSpPr/>
            <p:nvPr/>
          </p:nvSpPr>
          <p:spPr>
            <a:xfrm>
              <a:off x="13930378" y="-42862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Oval 74"/>
            <p:cNvSpPr/>
            <p:nvPr/>
          </p:nvSpPr>
          <p:spPr>
            <a:xfrm>
              <a:off x="15001948" y="-85725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Oval 75"/>
            <p:cNvSpPr/>
            <p:nvPr/>
          </p:nvSpPr>
          <p:spPr>
            <a:xfrm>
              <a:off x="14359006" y="-100013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Oval 76"/>
            <p:cNvSpPr/>
            <p:nvPr/>
          </p:nvSpPr>
          <p:spPr>
            <a:xfrm>
              <a:off x="13358874" y="-114300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Oval 77"/>
            <p:cNvSpPr/>
            <p:nvPr/>
          </p:nvSpPr>
          <p:spPr>
            <a:xfrm>
              <a:off x="12215866" y="-35719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Oval 78"/>
            <p:cNvSpPr/>
            <p:nvPr/>
          </p:nvSpPr>
          <p:spPr>
            <a:xfrm>
              <a:off x="15787766" y="-100013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Oval 79"/>
            <p:cNvSpPr/>
            <p:nvPr/>
          </p:nvSpPr>
          <p:spPr>
            <a:xfrm>
              <a:off x="16573584" y="-42862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Oval 80"/>
            <p:cNvSpPr/>
            <p:nvPr/>
          </p:nvSpPr>
          <p:spPr>
            <a:xfrm>
              <a:off x="16930774" y="-107157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2" name="Oval 81"/>
            <p:cNvSpPr/>
            <p:nvPr/>
          </p:nvSpPr>
          <p:spPr>
            <a:xfrm>
              <a:off x="17145088" y="-50006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3" name="Oval 82"/>
            <p:cNvSpPr/>
            <p:nvPr/>
          </p:nvSpPr>
          <p:spPr>
            <a:xfrm>
              <a:off x="18002344" y="-78581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Oval 83"/>
            <p:cNvSpPr/>
            <p:nvPr/>
          </p:nvSpPr>
          <p:spPr>
            <a:xfrm>
              <a:off x="18788162" y="-100013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5" name="Oval 84"/>
            <p:cNvSpPr/>
            <p:nvPr/>
          </p:nvSpPr>
          <p:spPr>
            <a:xfrm>
              <a:off x="19216790" y="-57150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6" name="Oval 85"/>
            <p:cNvSpPr/>
            <p:nvPr/>
          </p:nvSpPr>
          <p:spPr>
            <a:xfrm>
              <a:off x="19931170" y="-100013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Oval 86"/>
            <p:cNvSpPr/>
            <p:nvPr/>
          </p:nvSpPr>
          <p:spPr>
            <a:xfrm>
              <a:off x="13073122" y="-2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Oval 87"/>
            <p:cNvSpPr/>
            <p:nvPr/>
          </p:nvSpPr>
          <p:spPr>
            <a:xfrm>
              <a:off x="13930378" y="50004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Oval 88"/>
            <p:cNvSpPr/>
            <p:nvPr/>
          </p:nvSpPr>
          <p:spPr>
            <a:xfrm>
              <a:off x="15001948" y="71435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Oval 89"/>
            <p:cNvSpPr/>
            <p:nvPr/>
          </p:nvSpPr>
          <p:spPr>
            <a:xfrm>
              <a:off x="16073518" y="28572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Oval 90"/>
            <p:cNvSpPr/>
            <p:nvPr/>
          </p:nvSpPr>
          <p:spPr>
            <a:xfrm>
              <a:off x="15430576" y="1428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Oval 91"/>
            <p:cNvSpPr/>
            <p:nvPr/>
          </p:nvSpPr>
          <p:spPr>
            <a:xfrm>
              <a:off x="14430444" y="-2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Oval 92"/>
            <p:cNvSpPr/>
            <p:nvPr/>
          </p:nvSpPr>
          <p:spPr>
            <a:xfrm>
              <a:off x="13287436" y="78579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Oval 93"/>
            <p:cNvSpPr/>
            <p:nvPr/>
          </p:nvSpPr>
          <p:spPr>
            <a:xfrm>
              <a:off x="16859336" y="1428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5" name="Oval 94"/>
            <p:cNvSpPr/>
            <p:nvPr/>
          </p:nvSpPr>
          <p:spPr>
            <a:xfrm>
              <a:off x="17645154" y="71435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6" name="Oval 95"/>
            <p:cNvSpPr/>
            <p:nvPr/>
          </p:nvSpPr>
          <p:spPr>
            <a:xfrm>
              <a:off x="18002344" y="7141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7" name="Oval 96"/>
            <p:cNvSpPr/>
            <p:nvPr/>
          </p:nvSpPr>
          <p:spPr>
            <a:xfrm>
              <a:off x="18216658" y="64291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Oval 97"/>
            <p:cNvSpPr/>
            <p:nvPr/>
          </p:nvSpPr>
          <p:spPr>
            <a:xfrm>
              <a:off x="19073914" y="35716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Oval 98"/>
            <p:cNvSpPr/>
            <p:nvPr/>
          </p:nvSpPr>
          <p:spPr>
            <a:xfrm>
              <a:off x="19859732" y="1428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Oval 99"/>
            <p:cNvSpPr/>
            <p:nvPr/>
          </p:nvSpPr>
          <p:spPr>
            <a:xfrm>
              <a:off x="20288360" y="57148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Oval 100"/>
            <p:cNvSpPr/>
            <p:nvPr/>
          </p:nvSpPr>
          <p:spPr>
            <a:xfrm>
              <a:off x="21002740" y="1428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Oval 101"/>
            <p:cNvSpPr/>
            <p:nvPr/>
          </p:nvSpPr>
          <p:spPr>
            <a:xfrm>
              <a:off x="11572924" y="121442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3" name="Oval 102"/>
            <p:cNvSpPr/>
            <p:nvPr/>
          </p:nvSpPr>
          <p:spPr>
            <a:xfrm>
              <a:off x="12430180" y="171448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4" name="Oval 103"/>
            <p:cNvSpPr/>
            <p:nvPr/>
          </p:nvSpPr>
          <p:spPr>
            <a:xfrm>
              <a:off x="13501750" y="192880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5" name="Oval 104"/>
            <p:cNvSpPr/>
            <p:nvPr/>
          </p:nvSpPr>
          <p:spPr>
            <a:xfrm>
              <a:off x="14573320" y="150017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6" name="Oval 105"/>
            <p:cNvSpPr/>
            <p:nvPr/>
          </p:nvSpPr>
          <p:spPr>
            <a:xfrm>
              <a:off x="13930378" y="135729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7" name="Oval 106"/>
            <p:cNvSpPr/>
            <p:nvPr/>
          </p:nvSpPr>
          <p:spPr>
            <a:xfrm>
              <a:off x="12930246" y="121442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8" name="Oval 107"/>
            <p:cNvSpPr/>
            <p:nvPr/>
          </p:nvSpPr>
          <p:spPr>
            <a:xfrm>
              <a:off x="11787238" y="200024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9" name="Oval 108"/>
            <p:cNvSpPr/>
            <p:nvPr/>
          </p:nvSpPr>
          <p:spPr>
            <a:xfrm>
              <a:off x="15359138" y="135729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0" name="Oval 109"/>
            <p:cNvSpPr/>
            <p:nvPr/>
          </p:nvSpPr>
          <p:spPr>
            <a:xfrm>
              <a:off x="16144956" y="192880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1" name="Oval 110"/>
            <p:cNvSpPr/>
            <p:nvPr/>
          </p:nvSpPr>
          <p:spPr>
            <a:xfrm>
              <a:off x="16502146" y="128586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2" name="Oval 111"/>
            <p:cNvSpPr/>
            <p:nvPr/>
          </p:nvSpPr>
          <p:spPr>
            <a:xfrm>
              <a:off x="16716460" y="185736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3" name="Oval 112"/>
            <p:cNvSpPr/>
            <p:nvPr/>
          </p:nvSpPr>
          <p:spPr>
            <a:xfrm>
              <a:off x="17573716" y="157161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4" name="Oval 113"/>
            <p:cNvSpPr/>
            <p:nvPr/>
          </p:nvSpPr>
          <p:spPr>
            <a:xfrm>
              <a:off x="18359534" y="135729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5" name="Oval 114"/>
            <p:cNvSpPr/>
            <p:nvPr/>
          </p:nvSpPr>
          <p:spPr>
            <a:xfrm>
              <a:off x="18788162" y="178592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6" name="Oval 115"/>
            <p:cNvSpPr/>
            <p:nvPr/>
          </p:nvSpPr>
          <p:spPr>
            <a:xfrm>
              <a:off x="19502542" y="135729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7" name="Oval 116"/>
            <p:cNvSpPr/>
            <p:nvPr/>
          </p:nvSpPr>
          <p:spPr>
            <a:xfrm>
              <a:off x="12930246" y="250030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8" name="Oval 117"/>
            <p:cNvSpPr/>
            <p:nvPr/>
          </p:nvSpPr>
          <p:spPr>
            <a:xfrm>
              <a:off x="13787502" y="300037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9" name="Oval 118"/>
            <p:cNvSpPr/>
            <p:nvPr/>
          </p:nvSpPr>
          <p:spPr>
            <a:xfrm>
              <a:off x="14859072" y="321468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0" name="Oval 119"/>
            <p:cNvSpPr/>
            <p:nvPr/>
          </p:nvSpPr>
          <p:spPr>
            <a:xfrm>
              <a:off x="15930642" y="278605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1" name="Oval 120"/>
            <p:cNvSpPr/>
            <p:nvPr/>
          </p:nvSpPr>
          <p:spPr>
            <a:xfrm>
              <a:off x="15287700" y="264318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2" name="Oval 121"/>
            <p:cNvSpPr/>
            <p:nvPr/>
          </p:nvSpPr>
          <p:spPr>
            <a:xfrm>
              <a:off x="14287568" y="250030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3" name="Oval 122"/>
            <p:cNvSpPr/>
            <p:nvPr/>
          </p:nvSpPr>
          <p:spPr>
            <a:xfrm>
              <a:off x="13144560" y="328612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Oval 123"/>
            <p:cNvSpPr/>
            <p:nvPr/>
          </p:nvSpPr>
          <p:spPr>
            <a:xfrm>
              <a:off x="16716460" y="264318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Oval 124"/>
            <p:cNvSpPr/>
            <p:nvPr/>
          </p:nvSpPr>
          <p:spPr>
            <a:xfrm>
              <a:off x="17502278" y="321468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Oval 125"/>
            <p:cNvSpPr/>
            <p:nvPr/>
          </p:nvSpPr>
          <p:spPr>
            <a:xfrm>
              <a:off x="17859468" y="257174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Oval 126"/>
            <p:cNvSpPr/>
            <p:nvPr/>
          </p:nvSpPr>
          <p:spPr>
            <a:xfrm>
              <a:off x="18073782" y="314324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8" name="Oval 127"/>
            <p:cNvSpPr/>
            <p:nvPr/>
          </p:nvSpPr>
          <p:spPr>
            <a:xfrm>
              <a:off x="18931038" y="285749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9" name="Oval 128"/>
            <p:cNvSpPr/>
            <p:nvPr/>
          </p:nvSpPr>
          <p:spPr>
            <a:xfrm>
              <a:off x="19716856" y="264318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0" name="Oval 129"/>
            <p:cNvSpPr/>
            <p:nvPr/>
          </p:nvSpPr>
          <p:spPr>
            <a:xfrm>
              <a:off x="20145484" y="307181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1" name="Oval 130"/>
            <p:cNvSpPr/>
            <p:nvPr/>
          </p:nvSpPr>
          <p:spPr>
            <a:xfrm>
              <a:off x="20859864" y="264318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2" name="Oval 131"/>
            <p:cNvSpPr/>
            <p:nvPr/>
          </p:nvSpPr>
          <p:spPr>
            <a:xfrm>
              <a:off x="11358610" y="392906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3" name="Oval 132"/>
            <p:cNvSpPr/>
            <p:nvPr/>
          </p:nvSpPr>
          <p:spPr>
            <a:xfrm>
              <a:off x="12215866" y="442913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4" name="Oval 133"/>
            <p:cNvSpPr/>
            <p:nvPr/>
          </p:nvSpPr>
          <p:spPr>
            <a:xfrm>
              <a:off x="13287436" y="464344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5" name="Oval 134"/>
            <p:cNvSpPr/>
            <p:nvPr/>
          </p:nvSpPr>
          <p:spPr>
            <a:xfrm>
              <a:off x="14359006" y="421481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6" name="Oval 135"/>
            <p:cNvSpPr/>
            <p:nvPr/>
          </p:nvSpPr>
          <p:spPr>
            <a:xfrm>
              <a:off x="13716064" y="407194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Oval 136"/>
            <p:cNvSpPr/>
            <p:nvPr/>
          </p:nvSpPr>
          <p:spPr>
            <a:xfrm>
              <a:off x="12715932" y="392906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Oval 137"/>
            <p:cNvSpPr/>
            <p:nvPr/>
          </p:nvSpPr>
          <p:spPr>
            <a:xfrm>
              <a:off x="11572924" y="471488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Oval 138"/>
            <p:cNvSpPr/>
            <p:nvPr/>
          </p:nvSpPr>
          <p:spPr>
            <a:xfrm>
              <a:off x="15144824" y="407194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0" name="Oval 139"/>
            <p:cNvSpPr/>
            <p:nvPr/>
          </p:nvSpPr>
          <p:spPr>
            <a:xfrm>
              <a:off x="15930642" y="464344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1" name="Oval 140"/>
            <p:cNvSpPr/>
            <p:nvPr/>
          </p:nvSpPr>
          <p:spPr>
            <a:xfrm>
              <a:off x="16287832" y="400050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Oval 141"/>
            <p:cNvSpPr/>
            <p:nvPr/>
          </p:nvSpPr>
          <p:spPr>
            <a:xfrm>
              <a:off x="16502146" y="457200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3" name="Oval 142"/>
            <p:cNvSpPr/>
            <p:nvPr/>
          </p:nvSpPr>
          <p:spPr>
            <a:xfrm>
              <a:off x="17359402" y="428625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4" name="Oval 143"/>
            <p:cNvSpPr/>
            <p:nvPr/>
          </p:nvSpPr>
          <p:spPr>
            <a:xfrm>
              <a:off x="18145220" y="407194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Oval 144"/>
            <p:cNvSpPr/>
            <p:nvPr/>
          </p:nvSpPr>
          <p:spPr>
            <a:xfrm>
              <a:off x="18573848" y="450057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6" name="Oval 145"/>
            <p:cNvSpPr/>
            <p:nvPr/>
          </p:nvSpPr>
          <p:spPr>
            <a:xfrm>
              <a:off x="19288228" y="407194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Oval 146"/>
            <p:cNvSpPr/>
            <p:nvPr/>
          </p:nvSpPr>
          <p:spPr>
            <a:xfrm>
              <a:off x="12644494" y="521495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Oval 147"/>
            <p:cNvSpPr/>
            <p:nvPr/>
          </p:nvSpPr>
          <p:spPr>
            <a:xfrm>
              <a:off x="13501750" y="571501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9" name="Oval 148"/>
            <p:cNvSpPr/>
            <p:nvPr/>
          </p:nvSpPr>
          <p:spPr>
            <a:xfrm>
              <a:off x="14573320" y="59293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0" name="Oval 149"/>
            <p:cNvSpPr/>
            <p:nvPr/>
          </p:nvSpPr>
          <p:spPr>
            <a:xfrm>
              <a:off x="15644890" y="550070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1" name="Oval 150"/>
            <p:cNvSpPr/>
            <p:nvPr/>
          </p:nvSpPr>
          <p:spPr>
            <a:xfrm>
              <a:off x="15001948" y="535782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Oval 151"/>
            <p:cNvSpPr/>
            <p:nvPr/>
          </p:nvSpPr>
          <p:spPr>
            <a:xfrm>
              <a:off x="14001816" y="521495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3" name="Oval 152"/>
            <p:cNvSpPr/>
            <p:nvPr/>
          </p:nvSpPr>
          <p:spPr>
            <a:xfrm>
              <a:off x="12858808" y="600076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Oval 153"/>
            <p:cNvSpPr/>
            <p:nvPr/>
          </p:nvSpPr>
          <p:spPr>
            <a:xfrm>
              <a:off x="16430708" y="535782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5" name="Oval 154"/>
            <p:cNvSpPr/>
            <p:nvPr/>
          </p:nvSpPr>
          <p:spPr>
            <a:xfrm>
              <a:off x="17216526" y="59293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6" name="Oval 155"/>
            <p:cNvSpPr/>
            <p:nvPr/>
          </p:nvSpPr>
          <p:spPr>
            <a:xfrm>
              <a:off x="17573716" y="528638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Oval 156"/>
            <p:cNvSpPr/>
            <p:nvPr/>
          </p:nvSpPr>
          <p:spPr>
            <a:xfrm>
              <a:off x="17788030" y="585789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8" name="Oval 157"/>
            <p:cNvSpPr/>
            <p:nvPr/>
          </p:nvSpPr>
          <p:spPr>
            <a:xfrm>
              <a:off x="18645286" y="557214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Oval 158"/>
            <p:cNvSpPr/>
            <p:nvPr/>
          </p:nvSpPr>
          <p:spPr>
            <a:xfrm>
              <a:off x="19431104" y="535782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0" name="Oval 159"/>
            <p:cNvSpPr/>
            <p:nvPr/>
          </p:nvSpPr>
          <p:spPr>
            <a:xfrm>
              <a:off x="19859732" y="578645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1" name="Oval 160"/>
            <p:cNvSpPr/>
            <p:nvPr/>
          </p:nvSpPr>
          <p:spPr>
            <a:xfrm>
              <a:off x="20574112" y="535782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2" name="Oval 161"/>
            <p:cNvSpPr/>
            <p:nvPr/>
          </p:nvSpPr>
          <p:spPr>
            <a:xfrm>
              <a:off x="12072990" y="657227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3" name="Oval 162"/>
            <p:cNvSpPr/>
            <p:nvPr/>
          </p:nvSpPr>
          <p:spPr>
            <a:xfrm>
              <a:off x="12930246" y="707233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4" name="Oval 163"/>
            <p:cNvSpPr/>
            <p:nvPr/>
          </p:nvSpPr>
          <p:spPr>
            <a:xfrm>
              <a:off x="14001816" y="72866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5" name="Oval 164"/>
            <p:cNvSpPr/>
            <p:nvPr/>
          </p:nvSpPr>
          <p:spPr>
            <a:xfrm>
              <a:off x="15073386" y="685802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6" name="Oval 165"/>
            <p:cNvSpPr/>
            <p:nvPr/>
          </p:nvSpPr>
          <p:spPr>
            <a:xfrm>
              <a:off x="14430444" y="671514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7" name="Oval 166"/>
            <p:cNvSpPr/>
            <p:nvPr/>
          </p:nvSpPr>
          <p:spPr>
            <a:xfrm>
              <a:off x="13430312" y="657227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8" name="Oval 167"/>
            <p:cNvSpPr/>
            <p:nvPr/>
          </p:nvSpPr>
          <p:spPr>
            <a:xfrm>
              <a:off x="12287304" y="735809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9" name="Oval 168"/>
            <p:cNvSpPr/>
            <p:nvPr/>
          </p:nvSpPr>
          <p:spPr>
            <a:xfrm>
              <a:off x="15859204" y="671514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0" name="Oval 169"/>
            <p:cNvSpPr/>
            <p:nvPr/>
          </p:nvSpPr>
          <p:spPr>
            <a:xfrm>
              <a:off x="16645022" y="72866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1" name="Oval 170"/>
            <p:cNvSpPr/>
            <p:nvPr/>
          </p:nvSpPr>
          <p:spPr>
            <a:xfrm>
              <a:off x="17002212" y="664371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2" name="Oval 171"/>
            <p:cNvSpPr/>
            <p:nvPr/>
          </p:nvSpPr>
          <p:spPr>
            <a:xfrm>
              <a:off x="17216526" y="721521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3" name="Oval 172"/>
            <p:cNvSpPr/>
            <p:nvPr/>
          </p:nvSpPr>
          <p:spPr>
            <a:xfrm>
              <a:off x="18073782" y="692946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Oval 173"/>
            <p:cNvSpPr/>
            <p:nvPr/>
          </p:nvSpPr>
          <p:spPr>
            <a:xfrm>
              <a:off x="18859600" y="671514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5" name="Oval 174"/>
            <p:cNvSpPr/>
            <p:nvPr/>
          </p:nvSpPr>
          <p:spPr>
            <a:xfrm>
              <a:off x="19288228" y="714377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6" name="Oval 175"/>
            <p:cNvSpPr/>
            <p:nvPr/>
          </p:nvSpPr>
          <p:spPr>
            <a:xfrm>
              <a:off x="20002608" y="671514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7" name="Oval 176"/>
            <p:cNvSpPr/>
            <p:nvPr/>
          </p:nvSpPr>
          <p:spPr>
            <a:xfrm>
              <a:off x="12501618" y="821537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8" name="Oval 177"/>
            <p:cNvSpPr/>
            <p:nvPr/>
          </p:nvSpPr>
          <p:spPr>
            <a:xfrm>
              <a:off x="13358874" y="871543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9" name="Oval 178"/>
            <p:cNvSpPr/>
            <p:nvPr/>
          </p:nvSpPr>
          <p:spPr>
            <a:xfrm>
              <a:off x="14430444" y="892975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0" name="Oval 179"/>
            <p:cNvSpPr/>
            <p:nvPr/>
          </p:nvSpPr>
          <p:spPr>
            <a:xfrm>
              <a:off x="15502014" y="850112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1" name="Oval 180"/>
            <p:cNvSpPr/>
            <p:nvPr/>
          </p:nvSpPr>
          <p:spPr>
            <a:xfrm>
              <a:off x="14859072" y="835824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2" name="Oval 181"/>
            <p:cNvSpPr/>
            <p:nvPr/>
          </p:nvSpPr>
          <p:spPr>
            <a:xfrm>
              <a:off x="13858940" y="821537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3" name="Oval 182"/>
            <p:cNvSpPr/>
            <p:nvPr/>
          </p:nvSpPr>
          <p:spPr>
            <a:xfrm>
              <a:off x="12715932" y="900118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4" name="Oval 183"/>
            <p:cNvSpPr/>
            <p:nvPr/>
          </p:nvSpPr>
          <p:spPr>
            <a:xfrm>
              <a:off x="16287832" y="835824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5" name="Oval 184"/>
            <p:cNvSpPr/>
            <p:nvPr/>
          </p:nvSpPr>
          <p:spPr>
            <a:xfrm>
              <a:off x="17073650" y="892975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6" name="Oval 185"/>
            <p:cNvSpPr/>
            <p:nvPr/>
          </p:nvSpPr>
          <p:spPr>
            <a:xfrm>
              <a:off x="17430840" y="828680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7" name="Oval 186"/>
            <p:cNvSpPr/>
            <p:nvPr/>
          </p:nvSpPr>
          <p:spPr>
            <a:xfrm>
              <a:off x="17645154" y="885831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8" name="Oval 187"/>
            <p:cNvSpPr/>
            <p:nvPr/>
          </p:nvSpPr>
          <p:spPr>
            <a:xfrm>
              <a:off x="18502410" y="857256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9" name="Oval 188"/>
            <p:cNvSpPr/>
            <p:nvPr/>
          </p:nvSpPr>
          <p:spPr>
            <a:xfrm>
              <a:off x="19288228" y="835824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0" name="Oval 189"/>
            <p:cNvSpPr/>
            <p:nvPr/>
          </p:nvSpPr>
          <p:spPr>
            <a:xfrm>
              <a:off x="19716856" y="878687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1" name="Oval 190"/>
            <p:cNvSpPr/>
            <p:nvPr/>
          </p:nvSpPr>
          <p:spPr>
            <a:xfrm>
              <a:off x="20431236" y="835824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2" name="Oval 191"/>
            <p:cNvSpPr/>
            <p:nvPr/>
          </p:nvSpPr>
          <p:spPr>
            <a:xfrm>
              <a:off x="13573188" y="935835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3" name="Oval 192"/>
            <p:cNvSpPr/>
            <p:nvPr/>
          </p:nvSpPr>
          <p:spPr>
            <a:xfrm>
              <a:off x="14430444" y="985842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4" name="Oval 193"/>
            <p:cNvSpPr/>
            <p:nvPr/>
          </p:nvSpPr>
          <p:spPr>
            <a:xfrm>
              <a:off x="15502014" y="1007273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5" name="Oval 194"/>
            <p:cNvSpPr/>
            <p:nvPr/>
          </p:nvSpPr>
          <p:spPr>
            <a:xfrm>
              <a:off x="16573584" y="964410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6" name="Oval 195"/>
            <p:cNvSpPr/>
            <p:nvPr/>
          </p:nvSpPr>
          <p:spPr>
            <a:xfrm>
              <a:off x="15930642" y="95012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7" name="Oval 196"/>
            <p:cNvSpPr/>
            <p:nvPr/>
          </p:nvSpPr>
          <p:spPr>
            <a:xfrm>
              <a:off x="14930510" y="935835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8" name="Oval 197"/>
            <p:cNvSpPr/>
            <p:nvPr/>
          </p:nvSpPr>
          <p:spPr>
            <a:xfrm>
              <a:off x="13787502" y="1014417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9" name="Oval 198"/>
            <p:cNvSpPr/>
            <p:nvPr/>
          </p:nvSpPr>
          <p:spPr>
            <a:xfrm>
              <a:off x="17359402" y="95012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0" name="Oval 199"/>
            <p:cNvSpPr/>
            <p:nvPr/>
          </p:nvSpPr>
          <p:spPr>
            <a:xfrm>
              <a:off x="18145220" y="1007273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1" name="Oval 200"/>
            <p:cNvSpPr/>
            <p:nvPr/>
          </p:nvSpPr>
          <p:spPr>
            <a:xfrm>
              <a:off x="18502410" y="942979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2" name="Oval 201"/>
            <p:cNvSpPr/>
            <p:nvPr/>
          </p:nvSpPr>
          <p:spPr>
            <a:xfrm>
              <a:off x="18716724" y="1000129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3" name="Oval 202"/>
            <p:cNvSpPr/>
            <p:nvPr/>
          </p:nvSpPr>
          <p:spPr>
            <a:xfrm>
              <a:off x="19573980" y="971554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4" name="Oval 203"/>
            <p:cNvSpPr/>
            <p:nvPr/>
          </p:nvSpPr>
          <p:spPr>
            <a:xfrm>
              <a:off x="20359798" y="95012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5" name="Oval 204"/>
            <p:cNvSpPr/>
            <p:nvPr/>
          </p:nvSpPr>
          <p:spPr>
            <a:xfrm>
              <a:off x="20788426" y="992985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6" name="Oval 205"/>
            <p:cNvSpPr/>
            <p:nvPr/>
          </p:nvSpPr>
          <p:spPr>
            <a:xfrm>
              <a:off x="21502806" y="950123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7" name="Oval 206"/>
            <p:cNvSpPr/>
            <p:nvPr/>
          </p:nvSpPr>
          <p:spPr>
            <a:xfrm>
              <a:off x="12072990" y="1057280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8" name="Oval 207"/>
            <p:cNvSpPr/>
            <p:nvPr/>
          </p:nvSpPr>
          <p:spPr>
            <a:xfrm>
              <a:off x="12930246" y="1107286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9" name="Oval 208"/>
            <p:cNvSpPr/>
            <p:nvPr/>
          </p:nvSpPr>
          <p:spPr>
            <a:xfrm>
              <a:off x="14001816" y="1128718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0" name="Oval 209"/>
            <p:cNvSpPr/>
            <p:nvPr/>
          </p:nvSpPr>
          <p:spPr>
            <a:xfrm>
              <a:off x="15073386" y="1085855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1" name="Oval 210"/>
            <p:cNvSpPr/>
            <p:nvPr/>
          </p:nvSpPr>
          <p:spPr>
            <a:xfrm>
              <a:off x="14430444" y="1071567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2" name="Oval 211"/>
            <p:cNvSpPr/>
            <p:nvPr/>
          </p:nvSpPr>
          <p:spPr>
            <a:xfrm>
              <a:off x="13430312" y="1057280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3" name="Oval 212"/>
            <p:cNvSpPr/>
            <p:nvPr/>
          </p:nvSpPr>
          <p:spPr>
            <a:xfrm>
              <a:off x="12287304" y="1135861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4" name="Oval 213"/>
            <p:cNvSpPr/>
            <p:nvPr/>
          </p:nvSpPr>
          <p:spPr>
            <a:xfrm>
              <a:off x="15859204" y="1071567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5" name="Oval 214"/>
            <p:cNvSpPr/>
            <p:nvPr/>
          </p:nvSpPr>
          <p:spPr>
            <a:xfrm>
              <a:off x="16645022" y="1128718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6" name="Oval 215"/>
            <p:cNvSpPr/>
            <p:nvPr/>
          </p:nvSpPr>
          <p:spPr>
            <a:xfrm>
              <a:off x="17002212" y="10644238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7" name="Oval 216"/>
            <p:cNvSpPr/>
            <p:nvPr/>
          </p:nvSpPr>
          <p:spPr>
            <a:xfrm>
              <a:off x="17216526" y="11215742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8" name="Oval 217"/>
            <p:cNvSpPr/>
            <p:nvPr/>
          </p:nvSpPr>
          <p:spPr>
            <a:xfrm>
              <a:off x="18073782" y="10929990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9" name="Oval 218"/>
            <p:cNvSpPr/>
            <p:nvPr/>
          </p:nvSpPr>
          <p:spPr>
            <a:xfrm>
              <a:off x="18859600" y="1071567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0" name="Oval 219"/>
            <p:cNvSpPr/>
            <p:nvPr/>
          </p:nvSpPr>
          <p:spPr>
            <a:xfrm>
              <a:off x="19288228" y="11144304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1" name="Oval 220"/>
            <p:cNvSpPr/>
            <p:nvPr/>
          </p:nvSpPr>
          <p:spPr>
            <a:xfrm>
              <a:off x="20002608" y="10715676"/>
              <a:ext cx="357190" cy="35719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-3286180" y="3500438"/>
            <a:ext cx="9429816" cy="942981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val 15"/>
          <p:cNvSpPr/>
          <p:nvPr/>
        </p:nvSpPr>
        <p:spPr>
          <a:xfrm>
            <a:off x="-4714940" y="-4786370"/>
            <a:ext cx="11430080" cy="1042994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val 16"/>
          <p:cNvSpPr/>
          <p:nvPr/>
        </p:nvSpPr>
        <p:spPr>
          <a:xfrm>
            <a:off x="2786050" y="-3000420"/>
            <a:ext cx="10215634" cy="13073154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14678" y="785794"/>
            <a:ext cx="6715172" cy="49859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fr-FR" sz="6600" b="1" dirty="0" err="1" smtClean="0">
                <a:solidFill>
                  <a:schemeClr val="accent1">
                    <a:lumMod val="50000"/>
                  </a:schemeClr>
                </a:solidFill>
              </a:rPr>
              <a:t>Lave‐moi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endParaRPr lang="fr-FR" sz="6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et 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je serai </a:t>
            </a:r>
            <a:endParaRPr lang="fr-FR" sz="6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plus 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blanc </a:t>
            </a:r>
            <a:endParaRPr lang="fr-FR" sz="6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que 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la neige </a:t>
            </a:r>
            <a:r>
              <a:rPr lang="fr-FR" sz="6600" b="1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algn="ctr"/>
            <a:r>
              <a:rPr lang="fr-FR" sz="5400" b="1" dirty="0" smtClean="0">
                <a:solidFill>
                  <a:schemeClr val="accent1">
                    <a:lumMod val="50000"/>
                  </a:schemeClr>
                </a:solidFill>
              </a:rPr>
              <a:t>Psaume </a:t>
            </a:r>
            <a:r>
              <a:rPr lang="fr-FR" sz="5400" b="1" dirty="0" smtClean="0">
                <a:solidFill>
                  <a:schemeClr val="accent1">
                    <a:lumMod val="50000"/>
                  </a:schemeClr>
                </a:solidFill>
              </a:rPr>
              <a:t>51.9 </a:t>
            </a:r>
            <a:endParaRPr lang="en-US" sz="54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-2357486" y="-2357526"/>
            <a:ext cx="6715172" cy="13430368"/>
            <a:chOff x="-2357486" y="-2357526"/>
            <a:chExt cx="6715172" cy="13430368"/>
          </a:xfrm>
        </p:grpSpPr>
        <p:sp>
          <p:nvSpPr>
            <p:cNvPr id="13" name="Oval 12"/>
            <p:cNvSpPr/>
            <p:nvPr/>
          </p:nvSpPr>
          <p:spPr>
            <a:xfrm>
              <a:off x="-2357486" y="-2357526"/>
              <a:ext cx="6357982" cy="92155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Oval 13"/>
            <p:cNvSpPr/>
            <p:nvPr/>
          </p:nvSpPr>
          <p:spPr>
            <a:xfrm>
              <a:off x="-2143172" y="2643158"/>
              <a:ext cx="6500858" cy="84296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867" r="64327"/>
          <a:stretch>
            <a:fillRect/>
          </a:stretch>
        </p:blipFill>
        <p:spPr bwMode="auto">
          <a:xfrm>
            <a:off x="357158" y="214290"/>
            <a:ext cx="3143272" cy="886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109</TotalTime>
  <Words>30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</dc:creator>
  <cp:lastModifiedBy>Philippe</cp:lastModifiedBy>
  <cp:revision>6</cp:revision>
  <dcterms:created xsi:type="dcterms:W3CDTF">2008-08-16T15:01:29Z</dcterms:created>
  <dcterms:modified xsi:type="dcterms:W3CDTF">2009-08-29T17:54:46Z</dcterms:modified>
</cp:coreProperties>
</file>