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8" r:id="rId3"/>
    <p:sldId id="269" r:id="rId4"/>
    <p:sldId id="267" r:id="rId5"/>
  </p:sldIdLst>
  <p:sldSz cx="9144000" cy="6858000" type="screen4x3"/>
  <p:notesSz cx="7099300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  <a:srgbClr val="C727B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2" d="100"/>
          <a:sy n="62" d="100"/>
        </p:scale>
        <p:origin x="-1746" y="-8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74112-9380-47C5-8AF8-F044EDF12169}" type="datetimeFigureOut">
              <a:rPr lang="fr-FR" smtClean="0"/>
              <a:pPr/>
              <a:t>29/08/2009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7A93B-4294-4BCB-91C1-2E5817ED004A}" type="slidenum">
              <a:rPr lang="fr-CH" smtClean="0"/>
              <a:pPr/>
              <a:t>‹#›</a:t>
            </a:fld>
            <a:endParaRPr lang="fr-C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74112-9380-47C5-8AF8-F044EDF12169}" type="datetimeFigureOut">
              <a:rPr lang="fr-FR" smtClean="0"/>
              <a:pPr/>
              <a:t>29/08/2009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7A93B-4294-4BCB-91C1-2E5817ED004A}" type="slidenum">
              <a:rPr lang="fr-CH" smtClean="0"/>
              <a:pPr/>
              <a:t>‹#›</a:t>
            </a:fld>
            <a:endParaRPr lang="fr-C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74112-9380-47C5-8AF8-F044EDF12169}" type="datetimeFigureOut">
              <a:rPr lang="fr-FR" smtClean="0"/>
              <a:pPr/>
              <a:t>29/08/2009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7A93B-4294-4BCB-91C1-2E5817ED004A}" type="slidenum">
              <a:rPr lang="fr-CH" smtClean="0"/>
              <a:pPr/>
              <a:t>‹#›</a:t>
            </a:fld>
            <a:endParaRPr lang="fr-C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74112-9380-47C5-8AF8-F044EDF12169}" type="datetimeFigureOut">
              <a:rPr lang="fr-FR" smtClean="0"/>
              <a:pPr/>
              <a:t>29/08/2009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7A93B-4294-4BCB-91C1-2E5817ED004A}" type="slidenum">
              <a:rPr lang="fr-CH" smtClean="0"/>
              <a:pPr/>
              <a:t>‹#›</a:t>
            </a:fld>
            <a:endParaRPr lang="fr-C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74112-9380-47C5-8AF8-F044EDF12169}" type="datetimeFigureOut">
              <a:rPr lang="fr-FR" smtClean="0"/>
              <a:pPr/>
              <a:t>29/08/2009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7A93B-4294-4BCB-91C1-2E5817ED004A}" type="slidenum">
              <a:rPr lang="fr-CH" smtClean="0"/>
              <a:pPr/>
              <a:t>‹#›</a:t>
            </a:fld>
            <a:endParaRPr lang="fr-C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74112-9380-47C5-8AF8-F044EDF12169}" type="datetimeFigureOut">
              <a:rPr lang="fr-FR" smtClean="0"/>
              <a:pPr/>
              <a:t>29/08/2009</a:t>
            </a:fld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7A93B-4294-4BCB-91C1-2E5817ED004A}" type="slidenum">
              <a:rPr lang="fr-CH" smtClean="0"/>
              <a:pPr/>
              <a:t>‹#›</a:t>
            </a:fld>
            <a:endParaRPr lang="fr-C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74112-9380-47C5-8AF8-F044EDF12169}" type="datetimeFigureOut">
              <a:rPr lang="fr-FR" smtClean="0"/>
              <a:pPr/>
              <a:t>29/08/2009</a:t>
            </a:fld>
            <a:endParaRPr lang="fr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7A93B-4294-4BCB-91C1-2E5817ED004A}" type="slidenum">
              <a:rPr lang="fr-CH" smtClean="0"/>
              <a:pPr/>
              <a:t>‹#›</a:t>
            </a:fld>
            <a:endParaRPr lang="fr-C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74112-9380-47C5-8AF8-F044EDF12169}" type="datetimeFigureOut">
              <a:rPr lang="fr-FR" smtClean="0"/>
              <a:pPr/>
              <a:t>29/08/2009</a:t>
            </a:fld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7A93B-4294-4BCB-91C1-2E5817ED004A}" type="slidenum">
              <a:rPr lang="fr-CH" smtClean="0"/>
              <a:pPr/>
              <a:t>‹#›</a:t>
            </a:fld>
            <a:endParaRPr lang="fr-C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74112-9380-47C5-8AF8-F044EDF12169}" type="datetimeFigureOut">
              <a:rPr lang="fr-FR" smtClean="0"/>
              <a:pPr/>
              <a:t>29/08/2009</a:t>
            </a:fld>
            <a:endParaRPr lang="fr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7A93B-4294-4BCB-91C1-2E5817ED004A}" type="slidenum">
              <a:rPr lang="fr-CH" smtClean="0"/>
              <a:pPr/>
              <a:t>‹#›</a:t>
            </a:fld>
            <a:endParaRPr lang="fr-C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74112-9380-47C5-8AF8-F044EDF12169}" type="datetimeFigureOut">
              <a:rPr lang="fr-FR" smtClean="0"/>
              <a:pPr/>
              <a:t>29/08/2009</a:t>
            </a:fld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7A93B-4294-4BCB-91C1-2E5817ED004A}" type="slidenum">
              <a:rPr lang="fr-CH" smtClean="0"/>
              <a:pPr/>
              <a:t>‹#›</a:t>
            </a:fld>
            <a:endParaRPr lang="fr-C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74112-9380-47C5-8AF8-F044EDF12169}" type="datetimeFigureOut">
              <a:rPr lang="fr-FR" smtClean="0"/>
              <a:pPr/>
              <a:t>29/08/2009</a:t>
            </a:fld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7A93B-4294-4BCB-91C1-2E5817ED004A}" type="slidenum">
              <a:rPr lang="fr-CH" smtClean="0"/>
              <a:pPr/>
              <a:t>‹#›</a:t>
            </a:fld>
            <a:endParaRPr lang="fr-C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C74112-9380-47C5-8AF8-F044EDF12169}" type="datetimeFigureOut">
              <a:rPr lang="fr-FR" smtClean="0"/>
              <a:pPr/>
              <a:t>29/08/2009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67A93B-4294-4BCB-91C1-2E5817ED004A}" type="slidenum">
              <a:rPr lang="fr-CH" smtClean="0"/>
              <a:pPr/>
              <a:t>‹#›</a:t>
            </a:fld>
            <a:endParaRPr lang="fr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val 14"/>
          <p:cNvSpPr/>
          <p:nvPr/>
        </p:nvSpPr>
        <p:spPr>
          <a:xfrm>
            <a:off x="-3286180" y="3500438"/>
            <a:ext cx="9429816" cy="9429816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Oval 15"/>
          <p:cNvSpPr/>
          <p:nvPr/>
        </p:nvSpPr>
        <p:spPr>
          <a:xfrm>
            <a:off x="-4714940" y="-4786370"/>
            <a:ext cx="11430080" cy="10429948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Oval 16"/>
          <p:cNvSpPr/>
          <p:nvPr/>
        </p:nvSpPr>
        <p:spPr>
          <a:xfrm>
            <a:off x="2786050" y="-3000420"/>
            <a:ext cx="10215634" cy="13073154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val 12"/>
          <p:cNvSpPr/>
          <p:nvPr/>
        </p:nvSpPr>
        <p:spPr>
          <a:xfrm>
            <a:off x="1000100" y="-1857412"/>
            <a:ext cx="7286644" cy="1035851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8" name="Picture 17" descr="enfants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85886" y="24"/>
            <a:ext cx="5339773" cy="6858000"/>
          </a:xfrm>
          <a:prstGeom prst="rect">
            <a:avLst/>
          </a:prstGeom>
        </p:spPr>
      </p:pic>
      <p:pic>
        <p:nvPicPr>
          <p:cNvPr id="21" name="Picture 20" descr="enfants.jpg"/>
          <p:cNvPicPr>
            <a:picLocks noChangeAspect="1"/>
          </p:cNvPicPr>
          <p:nvPr/>
        </p:nvPicPr>
        <p:blipFill>
          <a:blip r:embed="rId2"/>
          <a:srcRect t="20833" r="63878" b="57292"/>
          <a:stretch>
            <a:fillRect/>
          </a:stretch>
        </p:blipFill>
        <p:spPr>
          <a:xfrm>
            <a:off x="1785886" y="1428736"/>
            <a:ext cx="1928826" cy="1500198"/>
          </a:xfrm>
          <a:prstGeom prst="snip2SameRect">
            <a:avLst>
              <a:gd name="adj1" fmla="val 34727"/>
              <a:gd name="adj2" fmla="val 0"/>
            </a:avLst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1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val 14"/>
          <p:cNvSpPr/>
          <p:nvPr/>
        </p:nvSpPr>
        <p:spPr>
          <a:xfrm>
            <a:off x="2643174" y="-2571816"/>
            <a:ext cx="9429816" cy="9429816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Oval 15"/>
          <p:cNvSpPr/>
          <p:nvPr/>
        </p:nvSpPr>
        <p:spPr>
          <a:xfrm>
            <a:off x="-4714940" y="-4786370"/>
            <a:ext cx="11430080" cy="10429948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Oval 16"/>
          <p:cNvSpPr/>
          <p:nvPr/>
        </p:nvSpPr>
        <p:spPr>
          <a:xfrm>
            <a:off x="2857488" y="2143116"/>
            <a:ext cx="10215634" cy="13073154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val 12"/>
          <p:cNvSpPr/>
          <p:nvPr/>
        </p:nvSpPr>
        <p:spPr>
          <a:xfrm>
            <a:off x="-5215006" y="-4572056"/>
            <a:ext cx="9072626" cy="1885963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8867" r="64327"/>
          <a:stretch>
            <a:fillRect/>
          </a:stretch>
        </p:blipFill>
        <p:spPr bwMode="auto">
          <a:xfrm>
            <a:off x="142844" y="214290"/>
            <a:ext cx="3143272" cy="8868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Rectangle 17"/>
          <p:cNvSpPr/>
          <p:nvPr/>
        </p:nvSpPr>
        <p:spPr>
          <a:xfrm>
            <a:off x="2857488" y="540981"/>
            <a:ext cx="6715172" cy="58169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6600" b="1" dirty="0" smtClean="0">
                <a:solidFill>
                  <a:schemeClr val="accent1">
                    <a:lumMod val="50000"/>
                  </a:schemeClr>
                </a:solidFill>
              </a:rPr>
              <a:t>1?    </a:t>
            </a:r>
          </a:p>
          <a:p>
            <a:pPr algn="ctr"/>
            <a:r>
              <a:rPr lang="fr-FR" sz="6600" b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10?</a:t>
            </a:r>
          </a:p>
          <a:p>
            <a:pPr algn="ctr"/>
            <a:r>
              <a:rPr lang="fr-FR" sz="6600" b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100?</a:t>
            </a:r>
          </a:p>
          <a:p>
            <a:pPr algn="ctr"/>
            <a:r>
              <a:rPr lang="fr-FR" sz="6600" b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10000?</a:t>
            </a:r>
            <a:endParaRPr lang="en-US" sz="5400" b="1" dirty="0" smtClean="0">
              <a:ln w="1905"/>
              <a:solidFill>
                <a:schemeClr val="accent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en-US" sz="5400" b="1" dirty="0" err="1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Dieu</a:t>
            </a:r>
            <a:r>
              <a:rPr lang="en-US" sz="5400" b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a </a:t>
            </a:r>
            <a:r>
              <a:rPr lang="en-US" sz="5400" b="1" dirty="0" err="1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pardonné</a:t>
            </a:r>
            <a:r>
              <a:rPr lang="en-US" sz="5400" b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</a:p>
          <a:p>
            <a:pPr algn="ctr"/>
            <a:r>
              <a:rPr lang="en-US" sz="5400" b="1" dirty="0" err="1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tous</a:t>
            </a:r>
            <a:r>
              <a:rPr lang="en-US" sz="5400" b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en-US" sz="5400" b="1" dirty="0" err="1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mes</a:t>
            </a:r>
            <a:r>
              <a:rPr lang="en-US" sz="5400" b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en-US" sz="5400" b="1" dirty="0" err="1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péchés</a:t>
            </a:r>
            <a:r>
              <a:rPr lang="en-US" sz="5400" b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!</a:t>
            </a:r>
            <a:endParaRPr lang="fr-FR" sz="6600" b="1" dirty="0" smtClean="0">
              <a:ln w="1905"/>
              <a:solidFill>
                <a:schemeClr val="accent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val 14"/>
          <p:cNvSpPr/>
          <p:nvPr/>
        </p:nvSpPr>
        <p:spPr>
          <a:xfrm>
            <a:off x="2643174" y="-2571816"/>
            <a:ext cx="9429816" cy="9429816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Oval 15"/>
          <p:cNvSpPr/>
          <p:nvPr/>
        </p:nvSpPr>
        <p:spPr>
          <a:xfrm>
            <a:off x="-4714940" y="-4786370"/>
            <a:ext cx="11430080" cy="10429948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Oval 16"/>
          <p:cNvSpPr/>
          <p:nvPr/>
        </p:nvSpPr>
        <p:spPr>
          <a:xfrm>
            <a:off x="2857488" y="2143116"/>
            <a:ext cx="10215634" cy="13073154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val 12"/>
          <p:cNvSpPr/>
          <p:nvPr/>
        </p:nvSpPr>
        <p:spPr>
          <a:xfrm>
            <a:off x="-5215006" y="-4572056"/>
            <a:ext cx="9072626" cy="1885963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8867" r="64327"/>
          <a:stretch>
            <a:fillRect/>
          </a:stretch>
        </p:blipFill>
        <p:spPr bwMode="auto">
          <a:xfrm>
            <a:off x="142844" y="214290"/>
            <a:ext cx="3143272" cy="8868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4071934" y="785794"/>
            <a:ext cx="5929322" cy="640175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fr-FR" sz="4800" b="1" dirty="0" smtClean="0">
                <a:solidFill>
                  <a:schemeClr val="accent1">
                    <a:lumMod val="50000"/>
                  </a:schemeClr>
                </a:solidFill>
              </a:rPr>
              <a:t>« </a:t>
            </a:r>
            <a:r>
              <a:rPr lang="fr-FR" sz="4800" b="1" dirty="0" smtClean="0">
                <a:solidFill>
                  <a:schemeClr val="accent1">
                    <a:lumMod val="50000"/>
                  </a:schemeClr>
                </a:solidFill>
              </a:rPr>
              <a:t>Soyez bons … </a:t>
            </a:r>
            <a:r>
              <a:rPr lang="fr-FR" sz="4800" b="1" dirty="0" err="1" smtClean="0">
                <a:solidFill>
                  <a:schemeClr val="accent1">
                    <a:lumMod val="50000"/>
                  </a:schemeClr>
                </a:solidFill>
              </a:rPr>
              <a:t>pardonnez‐vous</a:t>
            </a:r>
            <a:r>
              <a:rPr lang="fr-FR" sz="48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fr-FR" sz="4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fr-FR" sz="4800" b="1" dirty="0" smtClean="0">
                <a:solidFill>
                  <a:schemeClr val="accent1">
                    <a:lumMod val="50000"/>
                  </a:schemeClr>
                </a:solidFill>
              </a:rPr>
              <a:t>les </a:t>
            </a:r>
            <a:r>
              <a:rPr lang="fr-FR" sz="4800" b="1" dirty="0" smtClean="0">
                <a:solidFill>
                  <a:schemeClr val="accent1">
                    <a:lumMod val="50000"/>
                  </a:schemeClr>
                </a:solidFill>
              </a:rPr>
              <a:t>uns aux autres,</a:t>
            </a:r>
          </a:p>
          <a:p>
            <a:r>
              <a:rPr lang="fr-FR" sz="4800" b="1" dirty="0" smtClean="0">
                <a:solidFill>
                  <a:schemeClr val="accent1">
                    <a:lumMod val="50000"/>
                  </a:schemeClr>
                </a:solidFill>
              </a:rPr>
              <a:t>comme Dieu vous </a:t>
            </a:r>
            <a:endParaRPr lang="fr-FR" sz="4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fr-FR" sz="4800" b="1" dirty="0" smtClean="0">
                <a:solidFill>
                  <a:schemeClr val="accent1">
                    <a:lumMod val="50000"/>
                  </a:schemeClr>
                </a:solidFill>
              </a:rPr>
              <a:t>a </a:t>
            </a:r>
            <a:r>
              <a:rPr lang="fr-FR" sz="4800" b="1" dirty="0" smtClean="0">
                <a:solidFill>
                  <a:schemeClr val="accent1">
                    <a:lumMod val="50000"/>
                  </a:schemeClr>
                </a:solidFill>
              </a:rPr>
              <a:t>pardonnés </a:t>
            </a:r>
            <a:endParaRPr lang="fr-FR" sz="4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fr-FR" sz="4800" b="1" dirty="0" smtClean="0">
                <a:solidFill>
                  <a:schemeClr val="accent1">
                    <a:lumMod val="50000"/>
                  </a:schemeClr>
                </a:solidFill>
              </a:rPr>
              <a:t>dans </a:t>
            </a:r>
            <a:r>
              <a:rPr lang="fr-FR" sz="4800" b="1" dirty="0" smtClean="0">
                <a:solidFill>
                  <a:schemeClr val="accent1">
                    <a:lumMod val="50000"/>
                  </a:schemeClr>
                </a:solidFill>
              </a:rPr>
              <a:t>le Christ. </a:t>
            </a:r>
            <a:r>
              <a:rPr lang="fr-FR" sz="4800" b="1" dirty="0" smtClean="0">
                <a:solidFill>
                  <a:schemeClr val="accent1">
                    <a:lumMod val="50000"/>
                  </a:schemeClr>
                </a:solidFill>
              </a:rPr>
              <a:t>»</a:t>
            </a:r>
          </a:p>
          <a:p>
            <a:endParaRPr lang="fr-FR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fr-FR" sz="4000" b="1" dirty="0" smtClean="0">
                <a:solidFill>
                  <a:schemeClr val="accent1">
                    <a:lumMod val="50000"/>
                  </a:schemeClr>
                </a:solidFill>
              </a:rPr>
              <a:t>Ephésiens </a:t>
            </a:r>
            <a:r>
              <a:rPr lang="fr-FR" sz="4000" b="1" dirty="0" smtClean="0">
                <a:solidFill>
                  <a:schemeClr val="accent1">
                    <a:lumMod val="50000"/>
                  </a:schemeClr>
                </a:solidFill>
              </a:rPr>
              <a:t>4.32 </a:t>
            </a:r>
          </a:p>
          <a:p>
            <a:endParaRPr lang="en-US" sz="5400" b="1" dirty="0" smtClean="0">
              <a:ln w="1905"/>
              <a:solidFill>
                <a:schemeClr val="accent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val 14"/>
          <p:cNvSpPr/>
          <p:nvPr/>
        </p:nvSpPr>
        <p:spPr>
          <a:xfrm>
            <a:off x="-3286180" y="3500438"/>
            <a:ext cx="9429816" cy="9429816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Oval 15"/>
          <p:cNvSpPr/>
          <p:nvPr/>
        </p:nvSpPr>
        <p:spPr>
          <a:xfrm>
            <a:off x="-4714940" y="-4786370"/>
            <a:ext cx="11430080" cy="10429948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Oval 16"/>
          <p:cNvSpPr/>
          <p:nvPr/>
        </p:nvSpPr>
        <p:spPr>
          <a:xfrm>
            <a:off x="2786050" y="-3000420"/>
            <a:ext cx="10215634" cy="13073154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val 12"/>
          <p:cNvSpPr/>
          <p:nvPr/>
        </p:nvSpPr>
        <p:spPr>
          <a:xfrm>
            <a:off x="1000100" y="-1857412"/>
            <a:ext cx="7286644" cy="1035851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-3354" r="279"/>
          <a:stretch>
            <a:fillRect/>
          </a:stretch>
        </p:blipFill>
        <p:spPr bwMode="auto">
          <a:xfrm>
            <a:off x="1952626" y="0"/>
            <a:ext cx="533401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Heart 18"/>
          <p:cNvSpPr/>
          <p:nvPr/>
        </p:nvSpPr>
        <p:spPr>
          <a:xfrm rot="261992">
            <a:off x="2526146" y="3320441"/>
            <a:ext cx="928694" cy="714380"/>
          </a:xfrm>
          <a:prstGeom prst="heart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Heart 19"/>
          <p:cNvSpPr/>
          <p:nvPr/>
        </p:nvSpPr>
        <p:spPr>
          <a:xfrm rot="261992">
            <a:off x="2526146" y="3320441"/>
            <a:ext cx="928694" cy="714380"/>
          </a:xfrm>
          <a:prstGeom prst="heart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Heart 21"/>
          <p:cNvSpPr/>
          <p:nvPr/>
        </p:nvSpPr>
        <p:spPr>
          <a:xfrm rot="261992">
            <a:off x="2526146" y="3320441"/>
            <a:ext cx="928694" cy="714380"/>
          </a:xfrm>
          <a:prstGeom prst="heart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Heart 22"/>
          <p:cNvSpPr/>
          <p:nvPr/>
        </p:nvSpPr>
        <p:spPr>
          <a:xfrm rot="261992">
            <a:off x="2526146" y="3320441"/>
            <a:ext cx="928694" cy="714380"/>
          </a:xfrm>
          <a:prstGeom prst="heart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Heart 23"/>
          <p:cNvSpPr/>
          <p:nvPr/>
        </p:nvSpPr>
        <p:spPr>
          <a:xfrm rot="261992">
            <a:off x="2526146" y="3320441"/>
            <a:ext cx="928694" cy="714380"/>
          </a:xfrm>
          <a:prstGeom prst="heart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Heart 24"/>
          <p:cNvSpPr/>
          <p:nvPr/>
        </p:nvSpPr>
        <p:spPr>
          <a:xfrm rot="261992">
            <a:off x="2526146" y="3391880"/>
            <a:ext cx="928694" cy="714380"/>
          </a:xfrm>
          <a:prstGeom prst="heart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Heart 25"/>
          <p:cNvSpPr/>
          <p:nvPr/>
        </p:nvSpPr>
        <p:spPr>
          <a:xfrm rot="261992">
            <a:off x="2526146" y="3391880"/>
            <a:ext cx="928694" cy="714380"/>
          </a:xfrm>
          <a:prstGeom prst="heart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Heart 26"/>
          <p:cNvSpPr/>
          <p:nvPr/>
        </p:nvSpPr>
        <p:spPr>
          <a:xfrm rot="261992">
            <a:off x="2526146" y="3391880"/>
            <a:ext cx="928694" cy="714380"/>
          </a:xfrm>
          <a:prstGeom prst="heart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Heart 27"/>
          <p:cNvSpPr/>
          <p:nvPr/>
        </p:nvSpPr>
        <p:spPr>
          <a:xfrm rot="261992">
            <a:off x="2526146" y="3391880"/>
            <a:ext cx="928694" cy="714380"/>
          </a:xfrm>
          <a:prstGeom prst="heart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Heart 28"/>
          <p:cNvSpPr/>
          <p:nvPr/>
        </p:nvSpPr>
        <p:spPr>
          <a:xfrm rot="261992">
            <a:off x="2526146" y="3391880"/>
            <a:ext cx="928694" cy="714380"/>
          </a:xfrm>
          <a:prstGeom prst="heart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Heart 29"/>
          <p:cNvSpPr/>
          <p:nvPr/>
        </p:nvSpPr>
        <p:spPr>
          <a:xfrm rot="261992">
            <a:off x="2526146" y="3320442"/>
            <a:ext cx="928694" cy="714380"/>
          </a:xfrm>
          <a:prstGeom prst="heart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Heart 30"/>
          <p:cNvSpPr/>
          <p:nvPr/>
        </p:nvSpPr>
        <p:spPr>
          <a:xfrm rot="261992">
            <a:off x="2526146" y="3320442"/>
            <a:ext cx="928694" cy="714380"/>
          </a:xfrm>
          <a:prstGeom prst="heart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Heart 31"/>
          <p:cNvSpPr/>
          <p:nvPr/>
        </p:nvSpPr>
        <p:spPr>
          <a:xfrm rot="261992">
            <a:off x="2526146" y="3320442"/>
            <a:ext cx="928694" cy="714380"/>
          </a:xfrm>
          <a:prstGeom prst="heart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Heart 32"/>
          <p:cNvSpPr/>
          <p:nvPr/>
        </p:nvSpPr>
        <p:spPr>
          <a:xfrm rot="261992">
            <a:off x="2526146" y="3320442"/>
            <a:ext cx="928694" cy="714380"/>
          </a:xfrm>
          <a:prstGeom prst="heart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Heart 33"/>
          <p:cNvSpPr/>
          <p:nvPr/>
        </p:nvSpPr>
        <p:spPr>
          <a:xfrm rot="261992">
            <a:off x="2526146" y="3320442"/>
            <a:ext cx="928694" cy="714380"/>
          </a:xfrm>
          <a:prstGeom prst="heart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5.68292E-6 C 0.0066 -0.0372 0.0283 -0.0684 0.04097 -0.10237 C 0.05295 -0.13426 0.06441 -0.16038 0.07934 -0.19112 C 0.08212 -0.19666 0.08368 -0.20383 0.08715 -0.20822 C 0.09896 -0.22416 0.11024 -0.24173 0.12049 -0.25929 C 0.14115 -0.29511 0.16094 -0.33556 0.18715 -0.36537 C 0.19879 -0.37808 0.21215 -0.38825 0.22292 -0.40281 C 0.22899 -0.4109 0.23438 -0.41945 0.24097 -0.42661 C 0.24809 -0.43424 0.25677 -0.43956 0.26406 -0.44718 C 0.27136 -0.45435 0.27709 -0.46428 0.28455 -0.47122 C 0.32882 -0.51282 0.28646 -0.46521 0.33073 -0.50172 C 0.33733 -0.5075 0.34219 -0.51651 0.34861 -0.52206 C 0.38021 -0.55072 0.41337 -0.57198 0.44601 -0.59717 C 0.47865 -0.62259 0.51059 -0.65125 0.54358 -0.67575 C 0.56302 -0.69031 0.58507 -0.69747 0.60504 -0.70995 C 0.63108 -0.72636 0.6559 -0.74 0.68455 -0.74392 C 0.74427 -0.76426 0.80799 -0.76449 0.8691 -0.76449 " pathEditMode="relative" ptsTypes="ffffffffffffffffA">
                                      <p:cBhvr>
                                        <p:cTn id="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7.60111E-6 C -0.00086 -0.02495 -0.00104 -0.04991 -0.0026 -0.07487 C -0.00364 -0.0929 -0.01128 -0.11277 -0.01545 -0.12964 C -0.01961 -0.14628 -0.02135 -0.16408 -0.02569 -0.18072 C -0.02916 -0.23041 -0.04062 -0.27801 -0.04357 -0.32747 C -0.04687 -0.38455 -0.0552 -0.43933 -0.06406 -0.49479 C -0.0684 -0.5216 -0.07014 -0.55049 -0.07691 -0.57684 C -0.08854 -0.62167 -0.09392 -0.62375 -0.10764 -0.66558 C -0.11684 -0.69378 -0.12656 -0.72128 -0.13854 -0.74739 C -0.14323 -0.77374 -0.13698 -0.74924 -0.14878 -0.7712 C -0.15694 -0.78622 -0.15642 -0.79754 -0.16927 -0.80887 C -0.18663 -0.86803 -0.16423 -0.79523 -0.17951 -0.83614 C -0.18836 -0.85971 -0.18038 -0.84862 -0.19236 -0.87358 C -0.19531 -0.87982 -0.19965 -0.88444 -0.2026 -0.89068 C -0.20573 -0.89715 -0.20694 -0.90501 -0.21024 -0.91125 C -0.21302 -0.91656 -0.2177 -0.91957 -0.22048 -0.92488 C -0.22812 -0.93898 -0.23385 -0.9547 -0.24097 -0.96926 C -0.24305 -0.97342 -0.2434 -0.97919 -0.24618 -0.98289 C -0.24809 -0.98543 -0.25121 -0.9852 -0.25382 -0.98636 C -0.26649 -1.00323 -0.27656 -1.0127 -0.28975 -1.02726 C -0.29948 -1.03789 -0.30816 -1.05084 -0.31788 -1.06147 C -0.3375 -1.08296 -0.35885 -1.09891 -0.37691 -1.12294 " pathEditMode="relative" ptsTypes="fffffffffffffffffffffA">
                                      <p:cBhvr>
                                        <p:cTn id="1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9.96071E-7 C -0.00816 -0.01664 -0.01459 -0.03443 -0.0231 -0.05107 C -0.03438 -0.07395 -0.02657 -0.05616 -0.03837 -0.07511 C -0.04549 -0.0862 -0.04827 -0.09082 -0.05886 -0.09544 C -0.08924 -0.13011 -0.12657 -0.15253 -0.15886 -0.18419 C -0.18889 -0.21354 -0.21875 -0.24312 -0.24862 -0.27293 C -0.30139 -0.32539 -0.27379 -0.3002 -0.32049 -0.35844 C -0.36337 -0.41206 -0.40695 -0.45967 -0.45626 -0.50173 C -0.50209 -0.54102 -0.44584 -0.49919 -0.4948 -0.529 C -0.49931 -0.53154 -0.50278 -0.53732 -0.50764 -0.53894 C -0.56146 -0.5602 -0.6198 -0.5528 -0.67431 -0.5528 " pathEditMode="relative" ptsTypes="ffffffffffA">
                                      <p:cBhvr>
                                        <p:cTn id="1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5.68292E-6 C 0.0066 -0.0372 0.0283 -0.0684 0.04097 -0.10237 C 0.05295 -0.13426 0.06441 -0.16038 0.07934 -0.19112 C 0.08212 -0.19666 0.08368 -0.20383 0.08715 -0.20822 C 0.09896 -0.22416 0.11024 -0.24173 0.12049 -0.25929 C 0.14115 -0.29511 0.16094 -0.33556 0.18715 -0.36537 C 0.19879 -0.37808 0.21215 -0.38825 0.22292 -0.40281 C 0.22899 -0.4109 0.23438 -0.41945 0.24097 -0.42661 C 0.24809 -0.43424 0.25677 -0.43956 0.26406 -0.44718 C 0.27136 -0.45435 0.27709 -0.46428 0.28455 -0.47122 C 0.32882 -0.51282 0.28646 -0.46521 0.33073 -0.50172 C 0.33733 -0.5075 0.34219 -0.51651 0.34861 -0.52206 C 0.38021 -0.55072 0.41337 -0.57198 0.44601 -0.59717 C 0.47865 -0.62259 0.51059 -0.65125 0.54358 -0.67575 C 0.56302 -0.69031 0.58507 -0.69747 0.60504 -0.70995 C 0.63108 -0.72636 0.6559 -0.74 0.68455 -0.74392 C 0.74427 -0.76426 0.80799 -0.76449 0.8691 -0.76449 " pathEditMode="relative" ptsTypes="ffffffffffffffffA">
                                      <p:cBhvr>
                                        <p:cTn id="18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7.60111E-6 C -0.00086 -0.02495 -0.00104 -0.04991 -0.0026 -0.07487 C -0.00364 -0.0929 -0.01128 -0.11277 -0.01545 -0.12964 C -0.01961 -0.14628 -0.02135 -0.16408 -0.02569 -0.18072 C -0.02916 -0.23041 -0.04062 -0.27801 -0.04357 -0.32747 C -0.04687 -0.38455 -0.0552 -0.43933 -0.06406 -0.49479 C -0.0684 -0.5216 -0.07014 -0.55049 -0.07691 -0.57684 C -0.08854 -0.62167 -0.09392 -0.62375 -0.10764 -0.66558 C -0.11684 -0.69378 -0.12656 -0.72128 -0.13854 -0.74739 C -0.14323 -0.77374 -0.13698 -0.74924 -0.14878 -0.7712 C -0.15694 -0.78622 -0.15642 -0.79754 -0.16927 -0.80887 C -0.18663 -0.86803 -0.16423 -0.79523 -0.17951 -0.83614 C -0.18836 -0.85971 -0.18038 -0.84862 -0.19236 -0.87358 C -0.19531 -0.87982 -0.19965 -0.88444 -0.2026 -0.89068 C -0.20573 -0.89715 -0.20694 -0.90501 -0.21024 -0.91125 C -0.21302 -0.91656 -0.2177 -0.91957 -0.22048 -0.92488 C -0.22812 -0.93898 -0.23385 -0.9547 -0.24097 -0.96926 C -0.24305 -0.97342 -0.2434 -0.97919 -0.24618 -0.98289 C -0.24809 -0.98543 -0.25121 -0.9852 -0.25382 -0.98636 C -0.26649 -1.00323 -0.27656 -1.0127 -0.28975 -1.02726 C -0.29948 -1.03789 -0.30816 -1.05084 -0.31788 -1.06147 C -0.3375 -1.08296 -0.35885 -1.09891 -0.37691 -1.12294 " pathEditMode="relative" ptsTypes="fffffffffffffffffffffA">
                                      <p:cBhvr>
                                        <p:cTn id="22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9.96071E-7 C -0.00816 -0.01664 -0.01459 -0.03443 -0.0231 -0.05107 C -0.03438 -0.07395 -0.02657 -0.05616 -0.03837 -0.07511 C -0.04549 -0.0862 -0.04827 -0.09082 -0.05886 -0.09544 C -0.08924 -0.13011 -0.12657 -0.15253 -0.15886 -0.18419 C -0.18889 -0.21354 -0.21875 -0.24312 -0.24862 -0.27293 C -0.30139 -0.32539 -0.27379 -0.3002 -0.32049 -0.35844 C -0.36337 -0.41206 -0.40695 -0.45967 -0.45626 -0.50173 C -0.50209 -0.54102 -0.44584 -0.49919 -0.4948 -0.529 C -0.49931 -0.53154 -0.50278 -0.53732 -0.50764 -0.53894 C -0.56146 -0.5602 -0.6198 -0.5528 -0.67431 -0.5528 " pathEditMode="relative" ptsTypes="ffffffffffA">
                                      <p:cBhvr>
                                        <p:cTn id="2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5.68292E-6 C 0.0066 -0.0372 0.0283 -0.0684 0.04097 -0.10237 C 0.05295 -0.13426 0.06441 -0.16038 0.07934 -0.19112 C 0.08212 -0.19666 0.08368 -0.20383 0.08715 -0.20822 C 0.09896 -0.22416 0.11024 -0.24173 0.12049 -0.25929 C 0.14115 -0.29511 0.16094 -0.33556 0.18715 -0.36537 C 0.19879 -0.37808 0.21215 -0.38825 0.22292 -0.40281 C 0.22899 -0.4109 0.23438 -0.41945 0.24097 -0.42661 C 0.24809 -0.43424 0.25677 -0.43956 0.26406 -0.44718 C 0.27136 -0.45435 0.27709 -0.46428 0.28455 -0.47122 C 0.32882 -0.51282 0.28646 -0.46521 0.33073 -0.50172 C 0.33733 -0.5075 0.34219 -0.51651 0.34861 -0.52206 C 0.38021 -0.55072 0.41337 -0.57198 0.44601 -0.59717 C 0.47865 -0.62259 0.51059 -0.65125 0.54358 -0.67575 C 0.56302 -0.69031 0.58507 -0.69747 0.60504 -0.70995 C 0.63108 -0.72636 0.6559 -0.74 0.68455 -0.74392 C 0.74427 -0.76426 0.80799 -0.76449 0.8691 -0.76449 " pathEditMode="relative" ptsTypes="ffffffffffffffffA">
                                      <p:cBhvr>
                                        <p:cTn id="30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7.60111E-6 C -0.00086 -0.02495 -0.00104 -0.04991 -0.0026 -0.07487 C -0.00364 -0.0929 -0.01128 -0.11277 -0.01545 -0.12964 C -0.01961 -0.14628 -0.02135 -0.16408 -0.02569 -0.18072 C -0.02916 -0.23041 -0.04062 -0.27801 -0.04357 -0.32747 C -0.04687 -0.38455 -0.0552 -0.43933 -0.06406 -0.49479 C -0.0684 -0.5216 -0.07014 -0.55049 -0.07691 -0.57684 C -0.08854 -0.62167 -0.09392 -0.62375 -0.10764 -0.66558 C -0.11684 -0.69378 -0.12656 -0.72128 -0.13854 -0.74739 C -0.14323 -0.77374 -0.13698 -0.74924 -0.14878 -0.7712 C -0.15694 -0.78622 -0.15642 -0.79754 -0.16927 -0.80887 C -0.18663 -0.86803 -0.16423 -0.79523 -0.17951 -0.83614 C -0.18836 -0.85971 -0.18038 -0.84862 -0.19236 -0.87358 C -0.19531 -0.87982 -0.19965 -0.88444 -0.2026 -0.89068 C -0.20573 -0.89715 -0.20694 -0.90501 -0.21024 -0.91125 C -0.21302 -0.91656 -0.2177 -0.91957 -0.22048 -0.92488 C -0.22812 -0.93898 -0.23385 -0.9547 -0.24097 -0.96926 C -0.24305 -0.97342 -0.2434 -0.97919 -0.24618 -0.98289 C -0.24809 -0.98543 -0.25121 -0.9852 -0.25382 -0.98636 C -0.26649 -1.00323 -0.27656 -1.0127 -0.28975 -1.02726 C -0.29948 -1.03789 -0.30816 -1.05084 -0.31788 -1.06147 C -0.3375 -1.08296 -0.35885 -1.09891 -0.37691 -1.12294 " pathEditMode="relative" ptsTypes="fffffffffffffffffffffA">
                                      <p:cBhvr>
                                        <p:cTn id="34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9.96071E-7 C -0.00816 -0.01664 -0.01459 -0.03443 -0.0231 -0.05107 C -0.03438 -0.07395 -0.02657 -0.05616 -0.03837 -0.07511 C -0.04549 -0.0862 -0.04827 -0.09082 -0.05886 -0.09544 C -0.08924 -0.13011 -0.12657 -0.15253 -0.15886 -0.18419 C -0.18889 -0.21354 -0.21875 -0.24312 -0.24862 -0.27293 C -0.30139 -0.32539 -0.27379 -0.3002 -0.32049 -0.35844 C -0.36337 -0.41206 -0.40695 -0.45967 -0.45626 -0.50173 C -0.50209 -0.54102 -0.44584 -0.49919 -0.4948 -0.529 C -0.49931 -0.53154 -0.50278 -0.53732 -0.50764 -0.53894 C -0.56146 -0.5602 -0.6198 -0.5528 -0.67431 -0.5528 " pathEditMode="relative" ptsTypes="ffffffffffA">
                                      <p:cBhvr>
                                        <p:cTn id="3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 animBg="1"/>
      <p:bldP spid="27" grpId="0" animBg="1"/>
      <p:bldP spid="28" grpId="0" animBg="1"/>
      <p:bldP spid="29" grpId="0" animBg="1"/>
      <p:bldP spid="32" grpId="0" animBg="1"/>
      <p:bldP spid="33" grpId="0" animBg="1"/>
      <p:bldP spid="3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145</TotalTime>
  <Words>37</Words>
  <Application>Microsoft Office PowerPoint</Application>
  <PresentationFormat>On-screen Show (4:3)</PresentationFormat>
  <Paragraphs>13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Slide 2</vt:lpstr>
      <vt:lpstr>Slide 3</vt:lpstr>
      <vt:lpstr>Slide 4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Philippe</dc:creator>
  <cp:lastModifiedBy>Philippe</cp:lastModifiedBy>
  <cp:revision>11</cp:revision>
  <dcterms:created xsi:type="dcterms:W3CDTF">2008-08-16T15:01:29Z</dcterms:created>
  <dcterms:modified xsi:type="dcterms:W3CDTF">2009-08-29T18:39:37Z</dcterms:modified>
</cp:coreProperties>
</file>