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61" r:id="rId4"/>
    <p:sldId id="257" r:id="rId5"/>
    <p:sldId id="263" r:id="rId6"/>
    <p:sldId id="264" r:id="rId7"/>
    <p:sldId id="265" r:id="rId8"/>
    <p:sldId id="258" r:id="rId9"/>
    <p:sldId id="262" r:id="rId10"/>
    <p:sldId id="259" r:id="rId11"/>
    <p:sldId id="266" r:id="rId12"/>
    <p:sldId id="267" r:id="rId13"/>
    <p:sldId id="268" r:id="rId14"/>
    <p:sldId id="271" r:id="rId15"/>
    <p:sldId id="269" r:id="rId16"/>
    <p:sldId id="270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742113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3AA0-B3DF-4488-AA4D-C5BADDCF74C5}" type="datetimeFigureOut">
              <a:rPr lang="fr-FR" smtClean="0"/>
              <a:pPr/>
              <a:t>15/08/2011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65602-2813-4507-8402-FF9BF5542332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3AA0-B3DF-4488-AA4D-C5BADDCF74C5}" type="datetimeFigureOut">
              <a:rPr lang="fr-FR" smtClean="0"/>
              <a:pPr/>
              <a:t>15/08/2011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65602-2813-4507-8402-FF9BF554233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3AA0-B3DF-4488-AA4D-C5BADDCF74C5}" type="datetimeFigureOut">
              <a:rPr lang="fr-FR" smtClean="0"/>
              <a:pPr/>
              <a:t>15/08/2011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65602-2813-4507-8402-FF9BF554233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3AA0-B3DF-4488-AA4D-C5BADDCF74C5}" type="datetimeFigureOut">
              <a:rPr lang="fr-FR" smtClean="0"/>
              <a:pPr/>
              <a:t>15/08/2011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65602-2813-4507-8402-FF9BF554233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3AA0-B3DF-4488-AA4D-C5BADDCF74C5}" type="datetimeFigureOut">
              <a:rPr lang="fr-FR" smtClean="0"/>
              <a:pPr/>
              <a:t>15/08/2011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65602-2813-4507-8402-FF9BF554233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3AA0-B3DF-4488-AA4D-C5BADDCF74C5}" type="datetimeFigureOut">
              <a:rPr lang="fr-FR" smtClean="0"/>
              <a:pPr/>
              <a:t>15/08/2011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65602-2813-4507-8402-FF9BF554233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3AA0-B3DF-4488-AA4D-C5BADDCF74C5}" type="datetimeFigureOut">
              <a:rPr lang="fr-FR" smtClean="0"/>
              <a:pPr/>
              <a:t>15/08/2011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65602-2813-4507-8402-FF9BF554233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3AA0-B3DF-4488-AA4D-C5BADDCF74C5}" type="datetimeFigureOut">
              <a:rPr lang="fr-FR" smtClean="0"/>
              <a:pPr/>
              <a:t>15/08/2011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65602-2813-4507-8402-FF9BF554233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3AA0-B3DF-4488-AA4D-C5BADDCF74C5}" type="datetimeFigureOut">
              <a:rPr lang="fr-FR" smtClean="0"/>
              <a:pPr/>
              <a:t>15/08/2011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65602-2813-4507-8402-FF9BF554233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13AA0-B3DF-4488-AA4D-C5BADDCF74C5}" type="datetimeFigureOut">
              <a:rPr lang="fr-FR" smtClean="0"/>
              <a:pPr/>
              <a:t>15/08/2011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65602-2813-4507-8402-FF9BF5542332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8513AA0-B3DF-4488-AA4D-C5BADDCF74C5}" type="datetimeFigureOut">
              <a:rPr lang="fr-FR" smtClean="0"/>
              <a:pPr/>
              <a:t>15/08/2011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1465602-2813-4507-8402-FF9BF554233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8513AA0-B3DF-4488-AA4D-C5BADDCF74C5}" type="datetimeFigureOut">
              <a:rPr lang="fr-FR" smtClean="0"/>
              <a:pPr/>
              <a:t>15/08/2011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1465602-2813-4507-8402-FF9BF554233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Autres\Music\Ma%20musique\Artiste%20inconnu\Une%20seule%20v&#233;rit&#233;\04%20Confie-toi.wma" TargetMode="Externa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04 Confie-toi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324528" y="260648"/>
            <a:ext cx="304800" cy="304800"/>
          </a:xfrm>
          <a:prstGeom prst="rect">
            <a:avLst/>
          </a:prstGeom>
        </p:spPr>
      </p:pic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785786" y="1357298"/>
            <a:ext cx="8077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dirty="0" smtClean="0">
                <a:ln/>
                <a:solidFill>
                  <a:srgbClr val="CC3399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Proverbes 3 v.5 et 6</a:t>
            </a:r>
            <a:endParaRPr lang="fr-FR" sz="5400" b="1" cap="all" spc="0" dirty="0">
              <a:ln/>
              <a:solidFill>
                <a:srgbClr val="CC3399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28860" y="3000372"/>
            <a:ext cx="4786346" cy="312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5918" y="357166"/>
            <a:ext cx="550072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7200" b="1" dirty="0" smtClean="0">
                <a:ln/>
                <a:solidFill>
                  <a:srgbClr val="7030A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TES SENTIERS !</a:t>
            </a:r>
            <a:endParaRPr lang="fr-FR" sz="7200" b="1" dirty="0">
              <a:ln/>
              <a:solidFill>
                <a:srgbClr val="7030A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Image 5" descr="romain_che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2643182"/>
            <a:ext cx="5813677" cy="38719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214290"/>
            <a:ext cx="55007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Reconnais-le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4282" y="2500306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Dans toutes tes voies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28992" y="1142984"/>
            <a:ext cx="55007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Reconnais-le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71506" y="342900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Dans toutes tes voies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72074"/>
            <a:ext cx="18288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5143512"/>
            <a:ext cx="18288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285720" y="4929198"/>
            <a:ext cx="2143140" cy="857256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fr-FR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/>
                <a:latin typeface="Arial Black"/>
              </a:rPr>
              <a:t>?????</a:t>
            </a:r>
            <a:endParaRPr lang="fr-FR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</a:gradFill>
              <a:effectLst/>
              <a:latin typeface="Arial Black"/>
            </a:endParaRPr>
          </a:p>
        </p:txBody>
      </p:sp>
      <p:sp>
        <p:nvSpPr>
          <p:cNvPr id="15" name="WordArt 4"/>
          <p:cNvSpPr>
            <a:spLocks noChangeArrowheads="1" noChangeShapeType="1" noTextEdit="1"/>
          </p:cNvSpPr>
          <p:nvPr/>
        </p:nvSpPr>
        <p:spPr bwMode="auto">
          <a:xfrm>
            <a:off x="5929322" y="4929198"/>
            <a:ext cx="2143140" cy="857256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fr-FR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/>
                <a:latin typeface="Arial Black"/>
              </a:rPr>
              <a:t>?????</a:t>
            </a:r>
            <a:endParaRPr lang="fr-FR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</a:gra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285852" y="1643050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Et il </a:t>
            </a:r>
            <a:r>
              <a:rPr lang="fr-FR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applanira</a:t>
            </a:r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596" y="428604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Et il </a:t>
            </a:r>
            <a:r>
              <a:rPr lang="fr-FR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applanira</a:t>
            </a:r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Image 5" descr="dyn007_original_405_324_pjpeg__4f702962304ee493d566d2b6837f7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786058"/>
            <a:ext cx="4572032" cy="36576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5918" y="357166"/>
            <a:ext cx="550072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7200" b="1" dirty="0" smtClean="0">
                <a:ln/>
                <a:solidFill>
                  <a:srgbClr val="7030A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TES SENTIERS !</a:t>
            </a:r>
            <a:endParaRPr lang="fr-FR" sz="7200" b="1" dirty="0">
              <a:ln/>
              <a:solidFill>
                <a:srgbClr val="7030A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Image 5" descr="romain_che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2643182"/>
            <a:ext cx="5813677" cy="38719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428604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Confie –toi 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00562" y="1142984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Confie –toi 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1472" y="2428868"/>
            <a:ext cx="45720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En l’Eternel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43372" y="3286124"/>
            <a:ext cx="45720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 l’Eternel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8" y="4429132"/>
            <a:ext cx="18351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929454" y="4357694"/>
            <a:ext cx="1800231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 descr="47657169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3214686"/>
            <a:ext cx="3714750" cy="2667000"/>
          </a:xfrm>
        </p:spPr>
      </p:pic>
      <p:sp>
        <p:nvSpPr>
          <p:cNvPr id="4" name="Rectangle 3"/>
          <p:cNvSpPr/>
          <p:nvPr/>
        </p:nvSpPr>
        <p:spPr>
          <a:xfrm>
            <a:off x="1285852" y="1571612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 tout ton </a:t>
            </a:r>
            <a:r>
              <a:rPr lang="fr-FR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coeur</a:t>
            </a:r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596" y="571480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De tout ton </a:t>
            </a:r>
            <a:r>
              <a:rPr lang="fr-FR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coeur</a:t>
            </a:r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596" y="357166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Et ne t’appuie pas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2910" y="2643182"/>
            <a:ext cx="7715304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fr-FR" sz="7200" b="1" dirty="0" smtClean="0">
                <a:ln/>
                <a:solidFill>
                  <a:srgbClr val="7030A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SUR TA SAGESSE !</a:t>
            </a:r>
            <a:endParaRPr lang="fr-FR" sz="7200" b="1" dirty="0">
              <a:ln/>
              <a:solidFill>
                <a:srgbClr val="7030A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57290" y="1428736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Et ne t’appuie pas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Image 8" descr="signpos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3714752"/>
            <a:ext cx="2111320" cy="2847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214290"/>
            <a:ext cx="55007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Reconnais-le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4282" y="2500306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Dans toutes tes voies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28992" y="1142984"/>
            <a:ext cx="55007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Reconnais-le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71506" y="342900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Dans toutes tes voies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72074"/>
            <a:ext cx="18288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5143512"/>
            <a:ext cx="18288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285720" y="4929198"/>
            <a:ext cx="2143140" cy="857256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fr-FR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/>
                <a:latin typeface="Arial Black"/>
              </a:rPr>
              <a:t>?????</a:t>
            </a:r>
            <a:endParaRPr lang="fr-FR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</a:gradFill>
              <a:effectLst/>
              <a:latin typeface="Arial Black"/>
            </a:endParaRPr>
          </a:p>
        </p:txBody>
      </p:sp>
      <p:sp>
        <p:nvSpPr>
          <p:cNvPr id="15" name="WordArt 4"/>
          <p:cNvSpPr>
            <a:spLocks noChangeArrowheads="1" noChangeShapeType="1" noTextEdit="1"/>
          </p:cNvSpPr>
          <p:nvPr/>
        </p:nvSpPr>
        <p:spPr bwMode="auto">
          <a:xfrm>
            <a:off x="5929322" y="4929198"/>
            <a:ext cx="2143140" cy="857256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fr-FR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/>
                <a:latin typeface="Arial Black"/>
              </a:rPr>
              <a:t>?????</a:t>
            </a:r>
            <a:endParaRPr lang="fr-FR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</a:gra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285852" y="1643050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Et il </a:t>
            </a:r>
            <a:r>
              <a:rPr lang="fr-FR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applanira</a:t>
            </a:r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596" y="428604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Et il </a:t>
            </a:r>
            <a:r>
              <a:rPr lang="fr-FR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applanira</a:t>
            </a:r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Image 5" descr="dyn007_original_405_324_pjpeg__4f702962304ee493d566d2b6837f7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786058"/>
            <a:ext cx="4572032" cy="36576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5918" y="357166"/>
            <a:ext cx="550072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7200" b="1" dirty="0" smtClean="0">
                <a:ln/>
                <a:solidFill>
                  <a:srgbClr val="7030A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TES SENTIERS !</a:t>
            </a:r>
            <a:endParaRPr lang="fr-FR" sz="7200" b="1" dirty="0">
              <a:ln/>
              <a:solidFill>
                <a:srgbClr val="7030A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Image 5" descr="romain_che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2643182"/>
            <a:ext cx="5813677" cy="38719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428604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Confie –toi 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00562" y="1142984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Confie –toi 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1472" y="2428868"/>
            <a:ext cx="45720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En l’Eternel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43372" y="3286124"/>
            <a:ext cx="45720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 l’Eternel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8" y="4429132"/>
            <a:ext cx="18351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929454" y="4357694"/>
            <a:ext cx="1800231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214290"/>
            <a:ext cx="55007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Reconnais-le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4282" y="2500306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Dans toutes tes voies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28992" y="1142984"/>
            <a:ext cx="55007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Reconnais-le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71506" y="342900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Dans toutes tes voies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72074"/>
            <a:ext cx="18288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5143512"/>
            <a:ext cx="18288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285720" y="4929198"/>
            <a:ext cx="2143140" cy="857256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fr-FR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/>
                <a:latin typeface="Arial Black"/>
              </a:rPr>
              <a:t>?????</a:t>
            </a:r>
            <a:endParaRPr lang="fr-FR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</a:gradFill>
              <a:effectLst/>
              <a:latin typeface="Arial Black"/>
            </a:endParaRPr>
          </a:p>
        </p:txBody>
      </p:sp>
      <p:sp>
        <p:nvSpPr>
          <p:cNvPr id="15" name="WordArt 4"/>
          <p:cNvSpPr>
            <a:spLocks noChangeArrowheads="1" noChangeShapeType="1" noTextEdit="1"/>
          </p:cNvSpPr>
          <p:nvPr/>
        </p:nvSpPr>
        <p:spPr bwMode="auto">
          <a:xfrm>
            <a:off x="5929322" y="4929198"/>
            <a:ext cx="2143140" cy="857256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fr-FR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/>
                <a:latin typeface="Arial Black"/>
              </a:rPr>
              <a:t>?????</a:t>
            </a:r>
            <a:endParaRPr lang="fr-FR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</a:gra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285852" y="1643050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Et il </a:t>
            </a:r>
            <a:r>
              <a:rPr lang="fr-FR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applanira</a:t>
            </a:r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596" y="428604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Et il </a:t>
            </a:r>
            <a:r>
              <a:rPr lang="fr-FR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applanira</a:t>
            </a:r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Image 5" descr="dyn007_original_405_324_pjpeg__4f702962304ee493d566d2b6837f7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786058"/>
            <a:ext cx="4572032" cy="36576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5918" y="357166"/>
            <a:ext cx="550072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7200" b="1" dirty="0" smtClean="0">
                <a:ln/>
                <a:solidFill>
                  <a:srgbClr val="7030A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TES SENTIERS !</a:t>
            </a:r>
            <a:endParaRPr lang="fr-FR" sz="7200" b="1" dirty="0">
              <a:ln/>
              <a:solidFill>
                <a:srgbClr val="7030A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Image 5" descr="romain_che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2643182"/>
            <a:ext cx="5813677" cy="38719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562100" y="5726964"/>
            <a:ext cx="7581900" cy="504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rgbClr val="7F7F7F"/>
                </a:solidFill>
                <a:effectLst/>
                <a:latin typeface="Times New Roman" pitchFamily="18" charset="0"/>
                <a:cs typeface="Arial" pitchFamily="34" charset="0"/>
              </a:rPr>
              <a:t>               Kit « </a:t>
            </a: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rgbClr val="7F7F7F"/>
                </a:solidFill>
                <a:effectLst/>
                <a:latin typeface="Calibri" pitchFamily="34" charset="0"/>
                <a:cs typeface="Arial" pitchFamily="34" charset="0"/>
              </a:rPr>
              <a:t>A l’école des détectives</a:t>
            </a: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rgbClr val="7F7F7F"/>
                </a:solidFill>
                <a:effectLst/>
                <a:latin typeface="Times New Roman" pitchFamily="18" charset="0"/>
                <a:cs typeface="Arial" pitchFamily="34" charset="0"/>
              </a:rPr>
              <a:t> »  © 2011 Association pour l’Evangélisation des Enfants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42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 descr="47657169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3214686"/>
            <a:ext cx="3714750" cy="2667000"/>
          </a:xfrm>
        </p:spPr>
      </p:pic>
      <p:sp>
        <p:nvSpPr>
          <p:cNvPr id="4" name="Rectangle 3"/>
          <p:cNvSpPr/>
          <p:nvPr/>
        </p:nvSpPr>
        <p:spPr>
          <a:xfrm>
            <a:off x="1285852" y="1571612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 tout ton </a:t>
            </a:r>
            <a:r>
              <a:rPr lang="fr-FR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coeur</a:t>
            </a:r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596" y="571480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De tout ton </a:t>
            </a:r>
            <a:r>
              <a:rPr lang="fr-FR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coeur</a:t>
            </a:r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596" y="357166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Et ne t’appuie pas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2910" y="2643182"/>
            <a:ext cx="7715304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fr-FR" sz="7200" b="1" dirty="0" smtClean="0">
                <a:ln/>
                <a:solidFill>
                  <a:srgbClr val="7030A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SUR TA SAGESSE !</a:t>
            </a:r>
            <a:endParaRPr lang="fr-FR" sz="7200" b="1" dirty="0">
              <a:ln/>
              <a:solidFill>
                <a:srgbClr val="7030A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57290" y="1428736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Et ne t’appuie pas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Image 8" descr="signpos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3714752"/>
            <a:ext cx="2111320" cy="2847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428604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Confie –toi 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00562" y="1142984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Confie –toi 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1472" y="2428868"/>
            <a:ext cx="45720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En l’Eternel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43372" y="3286124"/>
            <a:ext cx="45720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 l’Eternel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8" y="4429132"/>
            <a:ext cx="18351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929454" y="4357694"/>
            <a:ext cx="1800231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 descr="47657169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3214686"/>
            <a:ext cx="3714750" cy="2667000"/>
          </a:xfrm>
        </p:spPr>
      </p:pic>
      <p:sp>
        <p:nvSpPr>
          <p:cNvPr id="4" name="Rectangle 3"/>
          <p:cNvSpPr/>
          <p:nvPr/>
        </p:nvSpPr>
        <p:spPr>
          <a:xfrm>
            <a:off x="1285852" y="1571612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  tout  ton  </a:t>
            </a:r>
            <a:r>
              <a:rPr lang="fr-FR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coeur</a:t>
            </a:r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596" y="571480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De  tout  ton  </a:t>
            </a:r>
            <a:r>
              <a:rPr lang="fr-FR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coeur</a:t>
            </a:r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596" y="357166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Et ne t’appuie pas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2910" y="2643182"/>
            <a:ext cx="7715304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fr-FR" sz="7200" b="1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SUR TA SAGESSE !</a:t>
            </a:r>
            <a:endParaRPr lang="fr-FR" sz="7200" b="1" dirty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57290" y="1428736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Et ne t’appuie pas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Image 8" descr="signpos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861048"/>
            <a:ext cx="2111320" cy="2847980"/>
          </a:xfrm>
          <a:prstGeom prst="rect">
            <a:avLst/>
          </a:prstGeom>
        </p:spPr>
      </p:pic>
      <p:sp>
        <p:nvSpPr>
          <p:cNvPr id="6" name="Pensées 5"/>
          <p:cNvSpPr/>
          <p:nvPr/>
        </p:nvSpPr>
        <p:spPr>
          <a:xfrm>
            <a:off x="4716016" y="4149080"/>
            <a:ext cx="2664296" cy="1728192"/>
          </a:xfrm>
          <a:prstGeom prst="cloudCallout">
            <a:avLst>
              <a:gd name="adj1" fmla="val -62508"/>
              <a:gd name="adj2" fmla="val 379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214290"/>
            <a:ext cx="55007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Reconnais-le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4282" y="2500306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Dans toutes tes voies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28992" y="1142984"/>
            <a:ext cx="55007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Reconnais-le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71506" y="342900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Dans toutes tes voies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72074"/>
            <a:ext cx="18288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5143512"/>
            <a:ext cx="18288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285720" y="4929198"/>
            <a:ext cx="2143140" cy="857256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fr-FR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/>
                <a:latin typeface="Arial Black"/>
              </a:rPr>
              <a:t>?????</a:t>
            </a:r>
            <a:endParaRPr lang="fr-FR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</a:gradFill>
              <a:effectLst/>
              <a:latin typeface="Arial Black"/>
            </a:endParaRPr>
          </a:p>
        </p:txBody>
      </p:sp>
      <p:sp>
        <p:nvSpPr>
          <p:cNvPr id="15" name="WordArt 4"/>
          <p:cNvSpPr>
            <a:spLocks noChangeArrowheads="1" noChangeShapeType="1" noTextEdit="1"/>
          </p:cNvSpPr>
          <p:nvPr/>
        </p:nvSpPr>
        <p:spPr bwMode="auto">
          <a:xfrm>
            <a:off x="5929322" y="4929198"/>
            <a:ext cx="2143140" cy="857256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fr-FR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/>
                <a:latin typeface="Arial Black"/>
              </a:rPr>
              <a:t>?????</a:t>
            </a:r>
            <a:endParaRPr lang="fr-FR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</a:gra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285852" y="1643050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Et il </a:t>
            </a:r>
            <a:r>
              <a:rPr lang="fr-FR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applanira</a:t>
            </a:r>
            <a:r>
              <a:rPr lang="fr-F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fr-F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596" y="428604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Et il </a:t>
            </a:r>
            <a:r>
              <a:rPr lang="fr-FR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applanira</a:t>
            </a:r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Image 5" descr="dyn007_original_405_324_pjpeg__4f702962304ee493d566d2b6837f7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786058"/>
            <a:ext cx="4572032" cy="36576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70</TotalTime>
  <Words>182</Words>
  <Application>Microsoft Office PowerPoint</Application>
  <PresentationFormat>Affichage à l'écran (4:3)</PresentationFormat>
  <Paragraphs>65</Paragraphs>
  <Slides>23</Slides>
  <Notes>0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Module</vt:lpstr>
      <vt:lpstr>Proverbes 3 v.5 et 6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Corinne RUHLAND</dc:creator>
  <cp:lastModifiedBy>Philippe Mayhew</cp:lastModifiedBy>
  <cp:revision>13</cp:revision>
  <dcterms:created xsi:type="dcterms:W3CDTF">2010-01-20T21:10:55Z</dcterms:created>
  <dcterms:modified xsi:type="dcterms:W3CDTF">2011-08-15T08:13:26Z</dcterms:modified>
</cp:coreProperties>
</file>