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47B69-CEA4-4B00-B052-B3E6310EF0A6}" type="datetimeFigureOut">
              <a:rPr lang="fr-FR" smtClean="0"/>
              <a:pPr/>
              <a:t>09/07/2011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71F5C-B38F-46A4-A1AC-8AD519723A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G:\DCIM\100PENTX\IMGP0723.JPG"/>
          <p:cNvPicPr/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260648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G:\DCIM\100PENTX\IMGP0718.JPG"/>
          <p:cNvPicPr/>
          <p:nvPr/>
        </p:nvPicPr>
        <p:blipFill>
          <a:blip r:embed="rId2" cstate="print">
            <a:lum contrast="20000"/>
          </a:blip>
          <a:srcRect l="20734" t="15089" r="22649" b="18250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G:\DCIM\100PENTX\IMGP0718.JPG"/>
          <p:cNvPicPr/>
          <p:nvPr/>
        </p:nvPicPr>
        <p:blipFill>
          <a:blip r:embed="rId2" cstate="print">
            <a:lum contrast="20000"/>
          </a:blip>
          <a:srcRect l="20734" t="15089" r="22649" b="18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img009.jpg"/>
          <p:cNvPicPr/>
          <p:nvPr/>
        </p:nvPicPr>
        <p:blipFill>
          <a:blip r:embed="rId2" cstate="print"/>
          <a:srcRect l="9126"/>
          <a:stretch>
            <a:fillRect/>
          </a:stretch>
        </p:blipFill>
        <p:spPr>
          <a:xfrm rot="5400000">
            <a:off x="3131842" y="-1035497"/>
            <a:ext cx="2808310" cy="87129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img008.jpg"/>
          <p:cNvPicPr/>
          <p:nvPr/>
        </p:nvPicPr>
        <p:blipFill>
          <a:blip r:embed="rId2" cstate="print"/>
          <a:srcRect l="3049"/>
          <a:stretch>
            <a:fillRect/>
          </a:stretch>
        </p:blipFill>
        <p:spPr>
          <a:xfrm rot="5400000">
            <a:off x="3149590" y="-1125253"/>
            <a:ext cx="2880318" cy="83884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img010.jpg"/>
          <p:cNvPicPr/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97260" y="-1197261"/>
            <a:ext cx="6858000" cy="92525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G:\DCIM\100PENTX\IMGP0717.JPG"/>
          <p:cNvPicPr/>
          <p:nvPr/>
        </p:nvPicPr>
        <p:blipFill>
          <a:blip r:embed="rId2" cstate="print">
            <a:lum bright="-20000" contrast="10000"/>
          </a:blip>
          <a:srcRect l="15622" t="24809" r="20840" b="13703"/>
          <a:stretch>
            <a:fillRect/>
          </a:stretch>
        </p:blipFill>
        <p:spPr bwMode="auto">
          <a:xfrm rot="16200000">
            <a:off x="1117600" y="1190625"/>
            <a:ext cx="69088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Affichage à l'écran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Corinne RUHLAND</dc:creator>
  <cp:lastModifiedBy>Corinne RUHLAND</cp:lastModifiedBy>
  <cp:revision>2</cp:revision>
  <dcterms:created xsi:type="dcterms:W3CDTF">2011-07-07T18:23:09Z</dcterms:created>
  <dcterms:modified xsi:type="dcterms:W3CDTF">2011-07-09T09:43:29Z</dcterms:modified>
</cp:coreProperties>
</file>