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9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3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91845-BFE5-4BC0-9A04-8FA511CAC09C}" type="datetimeFigureOut">
              <a:rPr lang="fr-FR" smtClean="0"/>
              <a:pPr/>
              <a:t>15/07/2011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9896F-9E79-4B2E-B173-FD02BD292B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IMGP05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0529353" cy="70009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mercioiseaumouch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-171400"/>
            <a:ext cx="6935056" cy="72728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00098" y="0"/>
            <a:ext cx="10314431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P407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15602" cy="764384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P70400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501222" cy="710930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P7230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5365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IMGP03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954163" y="688880"/>
            <a:ext cx="6807048" cy="5429289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Affichage à l'écran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RUHLAND</dc:creator>
  <cp:lastModifiedBy>Corinne RUHLAND</cp:lastModifiedBy>
  <cp:revision>4</cp:revision>
  <dcterms:created xsi:type="dcterms:W3CDTF">2010-01-09T18:46:09Z</dcterms:created>
  <dcterms:modified xsi:type="dcterms:W3CDTF">2011-07-15T11:23:11Z</dcterms:modified>
</cp:coreProperties>
</file>