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67" r:id="rId3"/>
    <p:sldId id="258" r:id="rId4"/>
    <p:sldId id="259" r:id="rId5"/>
    <p:sldId id="266" r:id="rId6"/>
    <p:sldId id="257" r:id="rId7"/>
    <p:sldId id="262" r:id="rId8"/>
    <p:sldId id="264" r:id="rId9"/>
    <p:sldId id="256" r:id="rId10"/>
    <p:sldId id="275" r:id="rId11"/>
    <p:sldId id="274" r:id="rId12"/>
    <p:sldId id="278" r:id="rId13"/>
    <p:sldId id="279" r:id="rId14"/>
    <p:sldId id="263" r:id="rId15"/>
    <p:sldId id="299" r:id="rId16"/>
    <p:sldId id="272" r:id="rId17"/>
    <p:sldId id="276" r:id="rId18"/>
    <p:sldId id="271" r:id="rId19"/>
    <p:sldId id="270" r:id="rId20"/>
    <p:sldId id="269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71" d="100"/>
          <a:sy n="71" d="100"/>
        </p:scale>
        <p:origin x="-52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F358-FB1A-4083-8A88-175A0DA9261F}" type="datetimeFigureOut">
              <a:rPr lang="fr-FR" smtClean="0"/>
              <a:pPr/>
              <a:t>19/07/2011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5CE1C-E40F-46AA-86D5-A0F34EFF9C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F358-FB1A-4083-8A88-175A0DA9261F}" type="datetimeFigureOut">
              <a:rPr lang="fr-FR" smtClean="0"/>
              <a:pPr/>
              <a:t>19/07/2011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5CE1C-E40F-46AA-86D5-A0F34EFF9C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F358-FB1A-4083-8A88-175A0DA9261F}" type="datetimeFigureOut">
              <a:rPr lang="fr-FR" smtClean="0"/>
              <a:pPr/>
              <a:t>19/07/2011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5CE1C-E40F-46AA-86D5-A0F34EFF9C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F358-FB1A-4083-8A88-175A0DA9261F}" type="datetimeFigureOut">
              <a:rPr lang="fr-FR" smtClean="0"/>
              <a:pPr/>
              <a:t>19/07/2011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5CE1C-E40F-46AA-86D5-A0F34EFF9C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F358-FB1A-4083-8A88-175A0DA9261F}" type="datetimeFigureOut">
              <a:rPr lang="fr-FR" smtClean="0"/>
              <a:pPr/>
              <a:t>19/07/2011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5CE1C-E40F-46AA-86D5-A0F34EFF9C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F358-FB1A-4083-8A88-175A0DA9261F}" type="datetimeFigureOut">
              <a:rPr lang="fr-FR" smtClean="0"/>
              <a:pPr/>
              <a:t>19/07/2011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5CE1C-E40F-46AA-86D5-A0F34EFF9C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F358-FB1A-4083-8A88-175A0DA9261F}" type="datetimeFigureOut">
              <a:rPr lang="fr-FR" smtClean="0"/>
              <a:pPr/>
              <a:t>19/07/2011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5CE1C-E40F-46AA-86D5-A0F34EFF9C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F358-FB1A-4083-8A88-175A0DA9261F}" type="datetimeFigureOut">
              <a:rPr lang="fr-FR" smtClean="0"/>
              <a:pPr/>
              <a:t>19/07/2011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5CE1C-E40F-46AA-86D5-A0F34EFF9C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F358-FB1A-4083-8A88-175A0DA9261F}" type="datetimeFigureOut">
              <a:rPr lang="fr-FR" smtClean="0"/>
              <a:pPr/>
              <a:t>19/07/2011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5CE1C-E40F-46AA-86D5-A0F34EFF9C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F358-FB1A-4083-8A88-175A0DA9261F}" type="datetimeFigureOut">
              <a:rPr lang="fr-FR" smtClean="0"/>
              <a:pPr/>
              <a:t>19/07/2011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5CE1C-E40F-46AA-86D5-A0F34EFF9C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F358-FB1A-4083-8A88-175A0DA9261F}" type="datetimeFigureOut">
              <a:rPr lang="fr-FR" smtClean="0"/>
              <a:pPr/>
              <a:t>19/07/2011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5CE1C-E40F-46AA-86D5-A0F34EFF9C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6F358-FB1A-4083-8A88-175A0DA9261F}" type="datetimeFigureOut">
              <a:rPr lang="fr-FR" smtClean="0"/>
              <a:pPr/>
              <a:t>19/07/2011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5CE1C-E40F-46AA-86D5-A0F34EFF9C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28926" y="285728"/>
            <a:ext cx="5772136" cy="1470025"/>
          </a:xfrm>
        </p:spPr>
        <p:txBody>
          <a:bodyPr/>
          <a:lstStyle/>
          <a:p>
            <a:r>
              <a:rPr lang="fr-FR" dirty="0" smtClean="0"/>
              <a:t>Carte d’identité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743200" y="1714488"/>
            <a:ext cx="6043642" cy="4714908"/>
          </a:xfrm>
        </p:spPr>
        <p:txBody>
          <a:bodyPr/>
          <a:lstStyle/>
          <a:p>
            <a:pPr algn="l"/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Prénom: Jean</a:t>
            </a:r>
          </a:p>
          <a:p>
            <a:pPr algn="l"/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Famille: Fils de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Zébédée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et Salomé</a:t>
            </a:r>
          </a:p>
          <a:p>
            <a:pPr algn="l"/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      Frère de Jacques</a:t>
            </a:r>
          </a:p>
          <a:p>
            <a:pPr algn="l"/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Métier: pêcheur</a:t>
            </a:r>
          </a:p>
          <a:p>
            <a:pPr algn="l"/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Caractéristiques: </a:t>
            </a:r>
          </a:p>
          <a:p>
            <a:pPr algn="l">
              <a:buFontTx/>
              <a:buChar char="-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Fils du tonnerre</a:t>
            </a:r>
          </a:p>
          <a:p>
            <a:pPr algn="l">
              <a:buFontTx/>
              <a:buChar char="-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Aimé par Jésus</a:t>
            </a:r>
          </a:p>
          <a:p>
            <a:pPr algn="l"/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Choisi par Jésus pour être témoin</a:t>
            </a:r>
          </a:p>
          <a:p>
            <a:pPr algn="l">
              <a:buFontTx/>
              <a:buChar char="-"/>
            </a:pP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8454" t="4168" r="24974" b="56230"/>
          <a:stretch>
            <a:fillRect/>
          </a:stretch>
        </p:blipFill>
        <p:spPr bwMode="auto">
          <a:xfrm>
            <a:off x="571472" y="357166"/>
            <a:ext cx="2143140" cy="2395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print"/>
          <a:srcRect l="1963" t="3671" r="17" b="3421"/>
          <a:stretch>
            <a:fillRect/>
          </a:stretch>
        </p:blipFill>
        <p:spPr bwMode="auto">
          <a:xfrm>
            <a:off x="-174657" y="0"/>
            <a:ext cx="931865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/>
              <a:t>Jésus annonce son déménagement</a:t>
            </a:r>
          </a:p>
        </p:txBody>
      </p:sp>
      <p:pic>
        <p:nvPicPr>
          <p:cNvPr id="43011" name="Picture 3" descr="Nature 156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252413" y="-315913"/>
            <a:ext cx="10044113" cy="10044113"/>
          </a:xfrm>
          <a:noFill/>
          <a:ln>
            <a:solidFill>
              <a:srgbClr val="0000FF"/>
            </a:solidFill>
          </a:ln>
        </p:spPr>
      </p:pic>
      <p:sp>
        <p:nvSpPr>
          <p:cNvPr id="43012" name="WordArt 4"/>
          <p:cNvSpPr>
            <a:spLocks noChangeArrowheads="1" noChangeShapeType="1" noTextEdit="1"/>
          </p:cNvSpPr>
          <p:nvPr/>
        </p:nvSpPr>
        <p:spPr bwMode="auto">
          <a:xfrm>
            <a:off x="684213" y="908050"/>
            <a:ext cx="8067675" cy="722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Je déménage de la terre au ciel.</a:t>
            </a:r>
          </a:p>
        </p:txBody>
      </p:sp>
      <p:sp>
        <p:nvSpPr>
          <p:cNvPr id="43013" name="WordArt 5"/>
          <p:cNvSpPr>
            <a:spLocks noChangeArrowheads="1" noChangeShapeType="1" noTextEdit="1"/>
          </p:cNvSpPr>
          <p:nvPr/>
        </p:nvSpPr>
        <p:spPr bwMode="auto">
          <a:xfrm>
            <a:off x="250825" y="5876925"/>
            <a:ext cx="8572500" cy="549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Vous ne pouvez pas venir avec moi, maintenant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 cstate="print"/>
          <a:srcRect l="1963" t="2657" r="17" b="3421"/>
          <a:stretch>
            <a:fillRect/>
          </a:stretch>
        </p:blipFill>
        <p:spPr bwMode="auto">
          <a:xfrm>
            <a:off x="-74045" y="0"/>
            <a:ext cx="9218045" cy="6858000"/>
          </a:xfrm>
          <a:prstGeom prst="rect">
            <a:avLst/>
          </a:prstGeom>
          <a:noFill/>
        </p:spPr>
      </p:pic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5292725" y="4149725"/>
            <a:ext cx="3240088" cy="1873250"/>
          </a:xfrm>
          <a:prstGeom prst="wedgeRoundRectCallout">
            <a:avLst>
              <a:gd name="adj1" fmla="val -71949"/>
              <a:gd name="adj2" fmla="val -5474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fr-FR"/>
          </a:p>
        </p:txBody>
      </p:sp>
      <p:sp>
        <p:nvSpPr>
          <p:cNvPr id="52230" name="WordArt 6"/>
          <p:cNvSpPr>
            <a:spLocks noChangeArrowheads="1" noChangeShapeType="1" noTextEdit="1"/>
          </p:cNvSpPr>
          <p:nvPr/>
        </p:nvSpPr>
        <p:spPr bwMode="auto">
          <a:xfrm>
            <a:off x="5651500" y="4652963"/>
            <a:ext cx="258127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Et je serai </a:t>
            </a:r>
          </a:p>
          <a:p>
            <a:pPr algn="ctr"/>
            <a:r>
              <a:rPr lang="fr-F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avec vous !</a:t>
            </a:r>
          </a:p>
        </p:txBody>
      </p:sp>
      <p:sp>
        <p:nvSpPr>
          <p:cNvPr id="52231" name="AutoShape 7"/>
          <p:cNvSpPr>
            <a:spLocks noChangeArrowheads="1"/>
          </p:cNvSpPr>
          <p:nvPr/>
        </p:nvSpPr>
        <p:spPr bwMode="auto">
          <a:xfrm>
            <a:off x="395288" y="4508500"/>
            <a:ext cx="2952750" cy="1727200"/>
          </a:xfrm>
          <a:prstGeom prst="wedgeRoundRectCallout">
            <a:avLst>
              <a:gd name="adj1" fmla="val 48708"/>
              <a:gd name="adj2" fmla="val -9393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fr-FR"/>
          </a:p>
        </p:txBody>
      </p:sp>
      <p:sp>
        <p:nvSpPr>
          <p:cNvPr id="52232" name="WordArt 8"/>
          <p:cNvSpPr>
            <a:spLocks noChangeArrowheads="1" noChangeShapeType="1" noTextEdit="1"/>
          </p:cNvSpPr>
          <p:nvPr/>
        </p:nvSpPr>
        <p:spPr bwMode="auto">
          <a:xfrm>
            <a:off x="539750" y="5013325"/>
            <a:ext cx="2665413" cy="542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Arial Black"/>
              </a:rPr>
              <a:t>Soyez mes témoins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 animBg="1"/>
      <p:bldP spid="52230" grpId="0" animBg="1"/>
      <p:bldP spid="52231" grpId="0" animBg="1"/>
      <p:bldP spid="522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2895600"/>
            <a:ext cx="3962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WordArt 5"/>
          <p:cNvSpPr>
            <a:spLocks noChangeArrowheads="1" noChangeShapeType="1" noTextEdit="1"/>
          </p:cNvSpPr>
          <p:nvPr/>
        </p:nvSpPr>
        <p:spPr bwMode="auto">
          <a:xfrm>
            <a:off x="3276600" y="3429000"/>
            <a:ext cx="2279650" cy="468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La mission</a:t>
            </a:r>
          </a:p>
        </p:txBody>
      </p:sp>
      <p:pic>
        <p:nvPicPr>
          <p:cNvPr id="553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4076700"/>
            <a:ext cx="33623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113" y="188913"/>
            <a:ext cx="2909887" cy="2814637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</p:pic>
      <p:sp>
        <p:nvSpPr>
          <p:cNvPr id="55304" name="WordArt 8"/>
          <p:cNvSpPr>
            <a:spLocks noChangeArrowheads="1" noChangeShapeType="1" noTextEdit="1"/>
          </p:cNvSpPr>
          <p:nvPr/>
        </p:nvSpPr>
        <p:spPr bwMode="auto">
          <a:xfrm>
            <a:off x="3708400" y="1773238"/>
            <a:ext cx="1698625" cy="468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OPTION</a:t>
            </a:r>
          </a:p>
        </p:txBody>
      </p:sp>
      <p:grpSp>
        <p:nvGrpSpPr>
          <p:cNvPr id="2" name="Group 9"/>
          <p:cNvGrpSpPr>
            <a:grpSpLocks noChangeAspect="1"/>
          </p:cNvGrpSpPr>
          <p:nvPr/>
        </p:nvGrpSpPr>
        <p:grpSpPr bwMode="auto">
          <a:xfrm>
            <a:off x="2268538" y="476250"/>
            <a:ext cx="3744912" cy="2247900"/>
            <a:chOff x="2213" y="6083"/>
            <a:chExt cx="7200" cy="4320"/>
          </a:xfrm>
        </p:grpSpPr>
        <p:sp>
          <p:nvSpPr>
            <p:cNvPr id="55306" name="AutoShape 10"/>
            <p:cNvSpPr>
              <a:spLocks noChangeAspect="1" noChangeArrowheads="1"/>
            </p:cNvSpPr>
            <p:nvPr/>
          </p:nvSpPr>
          <p:spPr bwMode="auto">
            <a:xfrm>
              <a:off x="2213" y="6083"/>
              <a:ext cx="720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5307" name="Line 11"/>
            <p:cNvSpPr>
              <a:spLocks noChangeShapeType="1"/>
            </p:cNvSpPr>
            <p:nvPr/>
          </p:nvSpPr>
          <p:spPr bwMode="auto">
            <a:xfrm>
              <a:off x="5381" y="8099"/>
              <a:ext cx="2592" cy="230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5308" name="Line 12"/>
            <p:cNvSpPr>
              <a:spLocks noChangeShapeType="1"/>
            </p:cNvSpPr>
            <p:nvPr/>
          </p:nvSpPr>
          <p:spPr bwMode="auto">
            <a:xfrm flipV="1">
              <a:off x="5525" y="7811"/>
              <a:ext cx="2591" cy="216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ME0000021711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6936" t="7829" r="29498" b="4841"/>
          <a:stretch>
            <a:fillRect/>
          </a:stretch>
        </p:blipFill>
        <p:spPr>
          <a:xfrm>
            <a:off x="2123728" y="-459432"/>
            <a:ext cx="4752528" cy="79208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312368"/>
          </a:xfrm>
        </p:spPr>
        <p:txBody>
          <a:bodyPr>
            <a:normAutofit/>
          </a:bodyPr>
          <a:lstStyle/>
          <a:p>
            <a:r>
              <a:rPr lang="fr-FR" dirty="0" smtClean="0"/>
              <a:t>Qu’a fait Jean?</a:t>
            </a:r>
            <a:br>
              <a:rPr lang="fr-FR" dirty="0" smtClean="0"/>
            </a:br>
            <a:r>
              <a:rPr lang="fr-FR" sz="3600" dirty="0" smtClean="0"/>
              <a:t>Est-il retourné à son métier de pêcheur?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pic>
        <p:nvPicPr>
          <p:cNvPr id="6146" name="Picture 2" descr="http://t2.gstatic.com/images?q=tbn:ANd9GcSRmfpqpCo1E6-tLKPlT8n7Zyi6BRiQrWGvyQcdsB9L7hoye6R7B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636912"/>
            <a:ext cx="4176464" cy="2779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5.4.jpg                                                        000E70B9Brent's Mac                    BA57DB02:"/>
          <p:cNvPicPr>
            <a:picLocks noChangeAspect="1" noChangeArrowheads="1"/>
          </p:cNvPicPr>
          <p:nvPr/>
        </p:nvPicPr>
        <p:blipFill>
          <a:blip r:embed="rId2" cstate="print"/>
          <a:srcRect t="2751" b="2751"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</a:rPr>
              <a:t>Un ordre :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0181" name="Picture 5" descr="P82401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310"/>
            <a:ext cx="9359470" cy="7000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5.5.jpg                                                        000E70B9Brent's Mac                    BA57DB02:"/>
          <p:cNvPicPr>
            <a:picLocks noChangeAspect="1" noChangeArrowheads="1"/>
          </p:cNvPicPr>
          <p:nvPr/>
        </p:nvPicPr>
        <p:blipFill>
          <a:blip r:embed="rId2" cstate="print"/>
          <a:srcRect t="2750" b="2773"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5.6.jpg                                                        000E70B9Brent's Mac                    BA57DB02:"/>
          <p:cNvPicPr>
            <a:picLocks noChangeAspect="1" noChangeArrowheads="1"/>
          </p:cNvPicPr>
          <p:nvPr/>
        </p:nvPicPr>
        <p:blipFill>
          <a:blip r:embed="rId2" cstate="print"/>
          <a:srcRect t="2750" b="2773"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Wedding_Feast_at_Cana_Carosfel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0"/>
            <a:ext cx="7215238" cy="69590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5.7.jpg                                                        000E70B9Brent's Mac                    BA57DB02:"/>
          <p:cNvPicPr>
            <a:picLocks noChangeAspect="1" noChangeArrowheads="1"/>
          </p:cNvPicPr>
          <p:nvPr/>
        </p:nvPicPr>
        <p:blipFill>
          <a:blip r:embed="rId2" cstate="print"/>
          <a:srcRect t="2750" b="3172"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Christ_Walking_On_The_Water_Amedee_Var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14346" y="928670"/>
            <a:ext cx="9715568" cy="47149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DaughterofJairu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0"/>
            <a:ext cx="8643966" cy="68827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transfiguration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0"/>
            <a:ext cx="5500726" cy="68706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Christ_on_The_Cross_with_Clouds_Silvest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0"/>
            <a:ext cx="5072098" cy="7151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His_View_From_The_Cross_James_Tissot_c18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0"/>
            <a:ext cx="6357982" cy="68693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normal_burnand-pierre-et-je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543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551" t="2751" b="378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54</Words>
  <Application>Microsoft Office PowerPoint</Application>
  <PresentationFormat>Affichage à l'écran (4:3)</PresentationFormat>
  <Paragraphs>19</Paragraphs>
  <Slides>20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Thème Office</vt:lpstr>
      <vt:lpstr>Carte d’identité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Jésus annonce son déménagement</vt:lpstr>
      <vt:lpstr>Diapositive 12</vt:lpstr>
      <vt:lpstr>Diapositive 13</vt:lpstr>
      <vt:lpstr>Diapositive 14</vt:lpstr>
      <vt:lpstr>Qu’a fait Jean? Est-il retourné à son métier de pêcheur? </vt:lpstr>
      <vt:lpstr>Diapositive 16</vt:lpstr>
      <vt:lpstr>Un ordre :</vt:lpstr>
      <vt:lpstr>Diapositive 18</vt:lpstr>
      <vt:lpstr>Diapositive 19</vt:lpstr>
      <vt:lpstr>Diapositive 20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Corinne RUHLAND</dc:creator>
  <cp:lastModifiedBy>Corinne RUHLAND</cp:lastModifiedBy>
  <cp:revision>13</cp:revision>
  <dcterms:created xsi:type="dcterms:W3CDTF">2010-01-09T18:05:49Z</dcterms:created>
  <dcterms:modified xsi:type="dcterms:W3CDTF">2011-07-19T20:45:48Z</dcterms:modified>
</cp:coreProperties>
</file>