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fr-FR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2374200" y="2520"/>
            <a:ext cx="5349600" cy="755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1"/>
          <a:stretch/>
        </p:blipFill>
        <p:spPr>
          <a:xfrm>
            <a:off x="2393640" y="2520"/>
            <a:ext cx="5310720" cy="755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" descr=""/>
          <p:cNvPicPr/>
          <p:nvPr/>
        </p:nvPicPr>
        <p:blipFill>
          <a:blip r:embed="rId1"/>
          <a:stretch/>
        </p:blipFill>
        <p:spPr>
          <a:xfrm>
            <a:off x="2279880" y="2520"/>
            <a:ext cx="5538240" cy="755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2374200" y="2520"/>
            <a:ext cx="5349600" cy="755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2374200" y="2520"/>
            <a:ext cx="5349600" cy="755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2468160" y="2520"/>
            <a:ext cx="5162040" cy="755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LibreOffice/5.3.7.2$Windows_X86_64 LibreOffice_project/6b8ed514a9f8b44d37a1b96673cbbdd077e24059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2018-02-07T16:55:35Z</dcterms:created>
  <dc:creator/>
  <dc:description/>
  <dc:language>fr-FR</dc:language>
  <cp:lastModifiedBy/>
  <dcterms:modified xsi:type="dcterms:W3CDTF">2018-02-20T17:44:14Z</dcterms:modified>
  <cp:revision>2</cp:revision>
  <dc:subject/>
  <dc:title/>
</cp:coreProperties>
</file>