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7" d="100"/>
          <a:sy n="157" d="100"/>
        </p:scale>
        <p:origin x="-104" y="-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661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044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290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613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521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941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9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58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929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476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2F06F-2A2E-3146-A59E-112829ECB8D7}" type="datetimeFigureOut">
              <a:rPr lang="en-US" smtClean="0"/>
              <a:t>10/05/2014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95F1A-5385-4240-B55A-82A6487D537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13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7072" y="97077"/>
            <a:ext cx="501756" cy="50155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5161" y="718678"/>
            <a:ext cx="308832" cy="308710"/>
          </a:xfrm>
          <a:prstGeom prst="rect">
            <a:avLst/>
          </a:prstGeom>
          <a:solidFill>
            <a:srgbClr val="FDE958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08700" y="6235818"/>
            <a:ext cx="501756" cy="50155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701624" y="5815155"/>
            <a:ext cx="308832" cy="308710"/>
          </a:xfrm>
          <a:prstGeom prst="rect">
            <a:avLst/>
          </a:prstGeom>
          <a:solidFill>
            <a:srgbClr val="FDE958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Picture 10" descr="Logo Graines de vie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48384" y="113259"/>
            <a:ext cx="962072" cy="914129"/>
          </a:xfrm>
          <a:prstGeom prst="rect">
            <a:avLst/>
          </a:prstGeom>
        </p:spPr>
      </p:pic>
      <p:pic>
        <p:nvPicPr>
          <p:cNvPr id="15" name="Picture 14" descr="Votre_heritageCover.jpg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1632" y="718678"/>
            <a:ext cx="3660138" cy="57345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70483" y="718678"/>
            <a:ext cx="3477901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Tome </a:t>
            </a:r>
            <a:r>
              <a:rPr lang="fr-FR" sz="2000" dirty="0"/>
              <a:t>1 </a:t>
            </a:r>
            <a:r>
              <a:rPr lang="fr-FR" sz="2000" dirty="0" smtClean="0"/>
              <a:t>déjà paru :  </a:t>
            </a:r>
            <a:r>
              <a:rPr lang="fr-FR" sz="2000" b="1" dirty="0" smtClean="0"/>
              <a:t>compréhension</a:t>
            </a:r>
            <a:r>
              <a:rPr lang="fr-FR" sz="2000" dirty="0" smtClean="0"/>
              <a:t> </a:t>
            </a:r>
            <a:r>
              <a:rPr lang="fr-FR" sz="2000" dirty="0"/>
              <a:t>de notre héritage, ce que les parents transmettent à leurs </a:t>
            </a:r>
            <a:r>
              <a:rPr lang="fr-FR" sz="2000" dirty="0" smtClean="0"/>
              <a:t>enfants</a:t>
            </a:r>
          </a:p>
          <a:p>
            <a:endParaRPr lang="fr-FR" sz="2000" dirty="0"/>
          </a:p>
          <a:p>
            <a:r>
              <a:rPr lang="fr-FR" sz="2000" dirty="0" smtClean="0"/>
              <a:t>Tome </a:t>
            </a:r>
            <a:r>
              <a:rPr lang="fr-FR" sz="2000" dirty="0"/>
              <a:t>2 </a:t>
            </a:r>
            <a:r>
              <a:rPr lang="fr-FR" sz="2000" dirty="0" smtClean="0"/>
              <a:t>nouveau: </a:t>
            </a:r>
          </a:p>
          <a:p>
            <a:r>
              <a:rPr lang="fr-FR" sz="2000" b="1" dirty="0" smtClean="0"/>
              <a:t>boîte </a:t>
            </a:r>
            <a:r>
              <a:rPr lang="fr-FR" sz="2000" b="1" dirty="0"/>
              <a:t>à </a:t>
            </a:r>
            <a:r>
              <a:rPr lang="fr-FR" sz="2000" b="1" dirty="0" smtClean="0"/>
              <a:t>outils</a:t>
            </a:r>
            <a:r>
              <a:rPr lang="fr-FR" sz="2000" dirty="0" smtClean="0"/>
              <a:t> </a:t>
            </a:r>
            <a:r>
              <a:rPr lang="fr-FR" sz="2000" dirty="0"/>
              <a:t>de l’héritage pour transmettre un héritage solide à nos </a:t>
            </a:r>
            <a:r>
              <a:rPr lang="fr-FR" sz="2000" dirty="0" smtClean="0"/>
              <a:t>enfants</a:t>
            </a:r>
          </a:p>
          <a:p>
            <a:endParaRPr lang="fr-FR" sz="2000" dirty="0"/>
          </a:p>
          <a:p>
            <a:r>
              <a:rPr lang="fr-FR" sz="2000" b="1" dirty="0"/>
              <a:t>Sujets traités</a:t>
            </a:r>
            <a:r>
              <a:rPr lang="fr-FR" sz="2000" dirty="0"/>
              <a:t> :</a:t>
            </a:r>
          </a:p>
          <a:p>
            <a:r>
              <a:rPr lang="fr-FR" sz="2000" dirty="0"/>
              <a:t>• Le parfum d'une famille</a:t>
            </a:r>
          </a:p>
          <a:p>
            <a:r>
              <a:rPr lang="fr-FR" sz="2000" dirty="0"/>
              <a:t>• La tradition sous ses différents aspects</a:t>
            </a:r>
          </a:p>
          <a:p>
            <a:r>
              <a:rPr lang="fr-FR" sz="2000" dirty="0"/>
              <a:t>• La boussole de la famille</a:t>
            </a:r>
          </a:p>
          <a:p>
            <a:r>
              <a:rPr lang="fr-FR" sz="2000" dirty="0"/>
              <a:t>• Les moments en famille</a:t>
            </a:r>
          </a:p>
          <a:p>
            <a:r>
              <a:rPr lang="fr-FR" sz="2000" dirty="0"/>
              <a:t>• Donner ce qu'on n'a pas reçu</a:t>
            </a:r>
          </a:p>
          <a:p>
            <a:r>
              <a:rPr lang="fr-FR" sz="2000" dirty="0"/>
              <a:t>• Planifier votre héritage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92460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 Graines de vie.jpg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16482" y="305215"/>
            <a:ext cx="4546215" cy="520535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17480" y="5356607"/>
            <a:ext cx="427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1"/>
                </a:solidFill>
                <a:latin typeface="Arial"/>
                <a:cs typeface="Arial"/>
              </a:rPr>
              <a:t>g</a:t>
            </a:r>
            <a:r>
              <a:rPr lang="fr-FR" sz="3600" b="1" dirty="0" smtClean="0">
                <a:solidFill>
                  <a:schemeClr val="accent1"/>
                </a:solidFill>
                <a:latin typeface="Arial"/>
                <a:cs typeface="Arial"/>
              </a:rPr>
              <a:t>raines2vie.fr</a:t>
            </a:r>
            <a:endParaRPr lang="fr-FR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072" y="97077"/>
            <a:ext cx="501756" cy="50155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105161" y="718678"/>
            <a:ext cx="308832" cy="308710"/>
          </a:xfrm>
          <a:prstGeom prst="rect">
            <a:avLst/>
          </a:prstGeom>
          <a:solidFill>
            <a:srgbClr val="FDE958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08700" y="6235818"/>
            <a:ext cx="501756" cy="501558"/>
          </a:xfrm>
          <a:prstGeom prst="rect">
            <a:avLst/>
          </a:prstGeom>
          <a:solidFill>
            <a:schemeClr val="accent1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8701624" y="5815155"/>
            <a:ext cx="308832" cy="308710"/>
          </a:xfrm>
          <a:prstGeom prst="rect">
            <a:avLst/>
          </a:prstGeom>
          <a:solidFill>
            <a:srgbClr val="FDE958"/>
          </a:solidFill>
          <a:ln>
            <a:noFill/>
          </a:ln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0" h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55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38</Words>
  <Application>Microsoft Macintosh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AEE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Philippe Mayhew</dc:creator>
  <cp:lastModifiedBy>Philippe Mayhew</cp:lastModifiedBy>
  <cp:revision>8</cp:revision>
  <dcterms:created xsi:type="dcterms:W3CDTF">2014-05-08T10:25:48Z</dcterms:created>
  <dcterms:modified xsi:type="dcterms:W3CDTF">2014-05-10T08:51:28Z</dcterms:modified>
</cp:coreProperties>
</file>