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104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66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82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04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90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3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21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94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9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58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92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47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2F06F-2A2E-3146-A59E-112829ECB8D7}" type="datetimeFigureOut">
              <a:rPr lang="en-US" smtClean="0"/>
              <a:t>10/05/2014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95F1A-5385-4240-B55A-82A6487D537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13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Graines de vi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482" y="305215"/>
            <a:ext cx="4546215" cy="5205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7480" y="5356607"/>
            <a:ext cx="427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1"/>
                </a:solidFill>
                <a:latin typeface="Arial"/>
                <a:cs typeface="Arial"/>
              </a:rPr>
              <a:t>Publications</a:t>
            </a:r>
            <a:endParaRPr lang="fr-FR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72" y="97077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5161" y="718678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508700" y="6235818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701624" y="5815155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Graines de vi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742" y="113259"/>
            <a:ext cx="1066713" cy="1013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890" y="6337266"/>
            <a:ext cx="427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4F81BD"/>
                </a:solidFill>
                <a:latin typeface="Arial"/>
                <a:cs typeface="Arial"/>
              </a:rPr>
              <a:t>Boutique / Livres</a:t>
            </a:r>
            <a:endParaRPr lang="fr-FR" b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72" y="97077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5161" y="718678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508700" y="6235818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701624" y="5815155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13" descr="Votre_heritageCover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81" y="328154"/>
            <a:ext cx="3672522" cy="5734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Votre_heritageCover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233" y="718678"/>
            <a:ext cx="3660138" cy="5734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3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Graines de vi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742" y="113259"/>
            <a:ext cx="1066713" cy="1013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890" y="6337266"/>
            <a:ext cx="427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4F81BD"/>
                </a:solidFill>
                <a:latin typeface="Arial"/>
                <a:cs typeface="Arial"/>
              </a:rPr>
              <a:t>Boutique / Manuels</a:t>
            </a:r>
            <a:endParaRPr lang="fr-FR" b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72" y="97077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5161" y="718678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508700" y="6235818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701624" y="5815155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18" descr="Intro RDV en Famille FINA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66" y="113259"/>
            <a:ext cx="3641721" cy="469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Les 10 commandements COVER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48"/>
          <a:stretch/>
        </p:blipFill>
        <p:spPr>
          <a:xfrm>
            <a:off x="1385533" y="504389"/>
            <a:ext cx="3641721" cy="4692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Vertuscouverture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49" t="3639" r="2517" b="3140"/>
          <a:stretch/>
        </p:blipFill>
        <p:spPr>
          <a:xfrm>
            <a:off x="1894758" y="811555"/>
            <a:ext cx="3589537" cy="4692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27" t="4549" r="2351" b="4340"/>
          <a:stretch/>
        </p:blipFill>
        <p:spPr>
          <a:xfrm>
            <a:off x="2426842" y="1126814"/>
            <a:ext cx="3784459" cy="4692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NTcover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48" t="3922" r="5344" b="4252"/>
          <a:stretch/>
        </p:blipFill>
        <p:spPr>
          <a:xfrm>
            <a:off x="3057930" y="1424444"/>
            <a:ext cx="3485643" cy="4699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 descr="proverbscover.pd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49" t="3992" r="3651" b="3472"/>
          <a:stretch/>
        </p:blipFill>
        <p:spPr>
          <a:xfrm>
            <a:off x="3787964" y="1739691"/>
            <a:ext cx="3592691" cy="4697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331" y="2037956"/>
            <a:ext cx="3759536" cy="4699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2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Graines de vi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742" y="113259"/>
            <a:ext cx="1066713" cy="1013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890" y="6337266"/>
            <a:ext cx="427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4F81BD"/>
                </a:solidFill>
                <a:latin typeface="Arial"/>
                <a:cs typeface="Arial"/>
              </a:rPr>
              <a:t>Boutique / CD</a:t>
            </a:r>
            <a:endParaRPr lang="fr-FR" b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72" y="97077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5161" y="718678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508700" y="6235818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701624" y="5815155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 descr="devant CD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28" y="1687401"/>
            <a:ext cx="3836394" cy="353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700" y="1687401"/>
            <a:ext cx="3810000" cy="353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2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Graines de vi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742" y="113259"/>
            <a:ext cx="1066713" cy="1013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890" y="6337266"/>
            <a:ext cx="427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4F81BD"/>
                </a:solidFill>
                <a:latin typeface="Arial"/>
                <a:cs typeface="Arial"/>
              </a:rPr>
              <a:t>Boutique / Livres pour enfants</a:t>
            </a:r>
            <a:endParaRPr lang="fr-FR" b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72" y="97077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5161" y="718678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508700" y="6235818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701624" y="5815155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 descr="matthieu moitié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674" y="846464"/>
            <a:ext cx="2703269" cy="4856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954" y="825144"/>
            <a:ext cx="2929570" cy="52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Graines de vi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482" y="305215"/>
            <a:ext cx="4546215" cy="5205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7480" y="5356607"/>
            <a:ext cx="427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1"/>
                </a:solidFill>
                <a:latin typeface="Arial"/>
                <a:cs typeface="Arial"/>
              </a:rPr>
              <a:t>g</a:t>
            </a:r>
            <a:r>
              <a:rPr lang="fr-FR" sz="3600" b="1" dirty="0" smtClean="0">
                <a:solidFill>
                  <a:schemeClr val="accent1"/>
                </a:solidFill>
                <a:latin typeface="Arial"/>
                <a:cs typeface="Arial"/>
              </a:rPr>
              <a:t>raines2vie.fr</a:t>
            </a:r>
            <a:endParaRPr lang="fr-FR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72" y="97077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5161" y="718678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508700" y="6235818"/>
            <a:ext cx="501756" cy="50155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701624" y="5815155"/>
            <a:ext cx="308832" cy="308710"/>
          </a:xfrm>
          <a:prstGeom prst="rect">
            <a:avLst/>
          </a:prstGeom>
          <a:solidFill>
            <a:srgbClr val="FDE958"/>
          </a:solidFill>
          <a:ln>
            <a:noFill/>
          </a:ln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5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</Words>
  <Application>Microsoft Macintosh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Philippe Mayhew</dc:creator>
  <cp:lastModifiedBy>Philippe Mayhew</cp:lastModifiedBy>
  <cp:revision>3</cp:revision>
  <dcterms:created xsi:type="dcterms:W3CDTF">2014-05-08T10:25:48Z</dcterms:created>
  <dcterms:modified xsi:type="dcterms:W3CDTF">2014-05-10T08:44:22Z</dcterms:modified>
</cp:coreProperties>
</file>