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86" d="100"/>
          <a:sy n="186" d="100"/>
        </p:scale>
        <p:origin x="-8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D1D7D-7AD7-8A43-8B0D-E3E8FA7243E8}" type="datetimeFigureOut">
              <a:rPr lang="en-US" smtClean="0"/>
              <a:t>31/01/2014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458B0-40F3-764E-AD4B-5E51D02EC7E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7480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D1D7D-7AD7-8A43-8B0D-E3E8FA7243E8}" type="datetimeFigureOut">
              <a:rPr lang="en-US" smtClean="0"/>
              <a:t>31/01/2014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458B0-40F3-764E-AD4B-5E51D02EC7E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8261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D1D7D-7AD7-8A43-8B0D-E3E8FA7243E8}" type="datetimeFigureOut">
              <a:rPr lang="en-US" smtClean="0"/>
              <a:t>31/01/2014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458B0-40F3-764E-AD4B-5E51D02EC7E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5564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D1D7D-7AD7-8A43-8B0D-E3E8FA7243E8}" type="datetimeFigureOut">
              <a:rPr lang="en-US" smtClean="0"/>
              <a:t>31/01/2014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458B0-40F3-764E-AD4B-5E51D02EC7E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8235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D1D7D-7AD7-8A43-8B0D-E3E8FA7243E8}" type="datetimeFigureOut">
              <a:rPr lang="en-US" smtClean="0"/>
              <a:t>31/01/2014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458B0-40F3-764E-AD4B-5E51D02EC7E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815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D1D7D-7AD7-8A43-8B0D-E3E8FA7243E8}" type="datetimeFigureOut">
              <a:rPr lang="en-US" smtClean="0"/>
              <a:t>31/01/2014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458B0-40F3-764E-AD4B-5E51D02EC7E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9256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D1D7D-7AD7-8A43-8B0D-E3E8FA7243E8}" type="datetimeFigureOut">
              <a:rPr lang="en-US" smtClean="0"/>
              <a:t>31/01/2014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458B0-40F3-764E-AD4B-5E51D02EC7E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4534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D1D7D-7AD7-8A43-8B0D-E3E8FA7243E8}" type="datetimeFigureOut">
              <a:rPr lang="en-US" smtClean="0"/>
              <a:t>31/01/2014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458B0-40F3-764E-AD4B-5E51D02EC7E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7475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D1D7D-7AD7-8A43-8B0D-E3E8FA7243E8}" type="datetimeFigureOut">
              <a:rPr lang="en-US" smtClean="0"/>
              <a:t>31/01/2014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458B0-40F3-764E-AD4B-5E51D02EC7E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6788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D1D7D-7AD7-8A43-8B0D-E3E8FA7243E8}" type="datetimeFigureOut">
              <a:rPr lang="en-US" smtClean="0"/>
              <a:t>31/01/2014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458B0-40F3-764E-AD4B-5E51D02EC7E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726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D1D7D-7AD7-8A43-8B0D-E3E8FA7243E8}" type="datetimeFigureOut">
              <a:rPr lang="en-US" smtClean="0"/>
              <a:t>31/01/2014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458B0-40F3-764E-AD4B-5E51D02EC7E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8460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4D1D7D-7AD7-8A43-8B0D-E3E8FA7243E8}" type="datetimeFigureOut">
              <a:rPr lang="en-US" smtClean="0"/>
              <a:t>31/01/2014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4458B0-40F3-764E-AD4B-5E51D02EC7E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9460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1792" y="128198"/>
            <a:ext cx="5071357" cy="133384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2383" y="1588491"/>
            <a:ext cx="7495598" cy="5143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189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1530" y="501731"/>
            <a:ext cx="6368631" cy="13294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1580" y="2244538"/>
            <a:ext cx="5807617" cy="207023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8960" y="4749344"/>
            <a:ext cx="4272387" cy="1625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3200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2279769" y="0"/>
            <a:ext cx="5213818" cy="6858000"/>
            <a:chOff x="2279769" y="0"/>
            <a:chExt cx="5213818" cy="68580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/>
            <a:srcRect r="17515"/>
            <a:stretch/>
          </p:blipFill>
          <p:spPr>
            <a:xfrm rot="5400000">
              <a:off x="1770456" y="509313"/>
              <a:ext cx="6232443" cy="5213818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/>
            <a:srcRect l="73035"/>
            <a:stretch/>
          </p:blipFill>
          <p:spPr>
            <a:xfrm rot="5400000">
              <a:off x="3867957" y="3232371"/>
              <a:ext cx="2037441" cy="52138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84929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Macintosh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AEE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Philippe Mayhew</dc:creator>
  <cp:lastModifiedBy>Philippe Mayhew</cp:lastModifiedBy>
  <cp:revision>1</cp:revision>
  <dcterms:created xsi:type="dcterms:W3CDTF">2014-01-31T14:30:43Z</dcterms:created>
  <dcterms:modified xsi:type="dcterms:W3CDTF">2014-01-31T14:40:29Z</dcterms:modified>
</cp:coreProperties>
</file>