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photoAlbum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9F327-B2A5-4769-B5BF-AE771D0D06F5}" type="datetimeFigureOut">
              <a:rPr lang="fr-FR" smtClean="0"/>
              <a:t>22/05/2017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16CAF-1E30-4FCC-BAF7-9668059E56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8139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9F327-B2A5-4769-B5BF-AE771D0D06F5}" type="datetimeFigureOut">
              <a:rPr lang="fr-FR" smtClean="0"/>
              <a:t>22/05/2017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16CAF-1E30-4FCC-BAF7-9668059E56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8738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9F327-B2A5-4769-B5BF-AE771D0D06F5}" type="datetimeFigureOut">
              <a:rPr lang="fr-FR" smtClean="0"/>
              <a:t>22/05/2017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16CAF-1E30-4FCC-BAF7-9668059E56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2504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9F327-B2A5-4769-B5BF-AE771D0D06F5}" type="datetimeFigureOut">
              <a:rPr lang="fr-FR" smtClean="0"/>
              <a:t>22/05/2017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16CAF-1E30-4FCC-BAF7-9668059E56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6909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9F327-B2A5-4769-B5BF-AE771D0D06F5}" type="datetimeFigureOut">
              <a:rPr lang="fr-FR" smtClean="0"/>
              <a:t>22/05/2017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16CAF-1E30-4FCC-BAF7-9668059E56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1198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9F327-B2A5-4769-B5BF-AE771D0D06F5}" type="datetimeFigureOut">
              <a:rPr lang="fr-FR" smtClean="0"/>
              <a:t>22/05/2017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16CAF-1E30-4FCC-BAF7-9668059E56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4768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9F327-B2A5-4769-B5BF-AE771D0D06F5}" type="datetimeFigureOut">
              <a:rPr lang="fr-FR" smtClean="0"/>
              <a:t>22/05/2017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16CAF-1E30-4FCC-BAF7-9668059E56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2432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9F327-B2A5-4769-B5BF-AE771D0D06F5}" type="datetimeFigureOut">
              <a:rPr lang="fr-FR" smtClean="0"/>
              <a:t>22/05/2017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16CAF-1E30-4FCC-BAF7-9668059E56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5415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9F327-B2A5-4769-B5BF-AE771D0D06F5}" type="datetimeFigureOut">
              <a:rPr lang="fr-FR" smtClean="0"/>
              <a:t>22/05/2017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16CAF-1E30-4FCC-BAF7-9668059E56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169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9F327-B2A5-4769-B5BF-AE771D0D06F5}" type="datetimeFigureOut">
              <a:rPr lang="fr-FR" smtClean="0"/>
              <a:t>22/05/2017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16CAF-1E30-4FCC-BAF7-9668059E56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774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9F327-B2A5-4769-B5BF-AE771D0D06F5}" type="datetimeFigureOut">
              <a:rPr lang="fr-FR" smtClean="0"/>
              <a:t>22/05/2017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16CAF-1E30-4FCC-BAF7-9668059E56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9999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9F327-B2A5-4769-B5BF-AE771D0D06F5}" type="datetimeFigureOut">
              <a:rPr lang="fr-FR" smtClean="0"/>
              <a:t>22/05/2017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16CAF-1E30-4FCC-BAF7-9668059E56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980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Siméon et bébé Jésus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AEE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4882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03_Simeon_Anna_1024_JPEG"/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88" t="12745" b="26274"/>
          <a:stretch/>
        </p:blipFill>
        <p:spPr>
          <a:xfrm>
            <a:off x="2483768" y="67663"/>
            <a:ext cx="4320480" cy="67183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0149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02_Simeon_Anna_1024_JPEG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7563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03_Simeon_Anna_1024_JPEG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9972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04_Simeon_Anna_1024_JPEG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1703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05_Simeon_Anna_1024_JPEG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7584390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Affichage à l'écran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Siméon et bébé Jésus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Siméon et bébé Jésus</dc:title>
  <dc:creator>Nkids</dc:creator>
  <cp:lastModifiedBy>Nkids</cp:lastModifiedBy>
  <cp:revision>2</cp:revision>
  <dcterms:created xsi:type="dcterms:W3CDTF">2017-05-12T13:47:41Z</dcterms:created>
  <dcterms:modified xsi:type="dcterms:W3CDTF">2017-05-22T09:06:50Z</dcterms:modified>
</cp:coreProperties>
</file>