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photoAlbum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FE489-6701-4E11-911E-47C12C7EE1CD}" type="datetimeFigureOut">
              <a:rPr lang="fr-FR" smtClean="0"/>
              <a:t>22/05/2017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D688E-5EF7-4F40-8C0A-6B8221750E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6749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FE489-6701-4E11-911E-47C12C7EE1CD}" type="datetimeFigureOut">
              <a:rPr lang="fr-FR" smtClean="0"/>
              <a:t>22/05/2017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D688E-5EF7-4F40-8C0A-6B8221750E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9181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FE489-6701-4E11-911E-47C12C7EE1CD}" type="datetimeFigureOut">
              <a:rPr lang="fr-FR" smtClean="0"/>
              <a:t>22/05/2017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D688E-5EF7-4F40-8C0A-6B8221750E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2845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FE489-6701-4E11-911E-47C12C7EE1CD}" type="datetimeFigureOut">
              <a:rPr lang="fr-FR" smtClean="0"/>
              <a:t>22/05/2017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D688E-5EF7-4F40-8C0A-6B8221750E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3854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FE489-6701-4E11-911E-47C12C7EE1CD}" type="datetimeFigureOut">
              <a:rPr lang="fr-FR" smtClean="0"/>
              <a:t>22/05/2017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D688E-5EF7-4F40-8C0A-6B8221750E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6832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FE489-6701-4E11-911E-47C12C7EE1CD}" type="datetimeFigureOut">
              <a:rPr lang="fr-FR" smtClean="0"/>
              <a:t>22/05/2017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D688E-5EF7-4F40-8C0A-6B8221750E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946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FE489-6701-4E11-911E-47C12C7EE1CD}" type="datetimeFigureOut">
              <a:rPr lang="fr-FR" smtClean="0"/>
              <a:t>22/05/2017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D688E-5EF7-4F40-8C0A-6B8221750E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4069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FE489-6701-4E11-911E-47C12C7EE1CD}" type="datetimeFigureOut">
              <a:rPr lang="fr-FR" smtClean="0"/>
              <a:t>22/05/2017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D688E-5EF7-4F40-8C0A-6B8221750E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005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FE489-6701-4E11-911E-47C12C7EE1CD}" type="datetimeFigureOut">
              <a:rPr lang="fr-FR" smtClean="0"/>
              <a:t>22/05/2017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D688E-5EF7-4F40-8C0A-6B8221750E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076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FE489-6701-4E11-911E-47C12C7EE1CD}" type="datetimeFigureOut">
              <a:rPr lang="fr-FR" smtClean="0"/>
              <a:t>22/05/2017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D688E-5EF7-4F40-8C0A-6B8221750E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7865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FE489-6701-4E11-911E-47C12C7EE1CD}" type="datetimeFigureOut">
              <a:rPr lang="fr-FR" smtClean="0"/>
              <a:t>22/05/2017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D688E-5EF7-4F40-8C0A-6B8221750E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2739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9FE489-6701-4E11-911E-47C12C7EE1CD}" type="datetimeFigureOut">
              <a:rPr lang="fr-FR" smtClean="0"/>
              <a:t>22/05/2017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8D688E-5EF7-4F40-8C0A-6B8221750E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4456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00_Christmas_Shepherds_1024_JPEG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326312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09_Christmas_Shepherds_1024_JPEG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66019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10_Christmas_Shepherds_1024_JPEG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1838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01_Christmas_Shepherds_1024_JPEG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027118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02_Christmas_Shepherds_1024_JPEG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898718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03_Christmas_Shepherds_1024_JPEG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61836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04_Christmas_Shepherds_1024_JPEG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20039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05_Christmas_Shepherds_1024_JPEG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123356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06_Christmas_Shepherds_1024_JPEG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525056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07_Christmas_Shepherds_1024_JPEG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690506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08_Christmas_Shepherds_1024_JPEG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6496280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Affichage à l'écran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Nkids</dc:creator>
  <cp:lastModifiedBy>Nkids</cp:lastModifiedBy>
  <cp:revision>1</cp:revision>
  <dcterms:created xsi:type="dcterms:W3CDTF">2017-05-22T09:07:34Z</dcterms:created>
  <dcterms:modified xsi:type="dcterms:W3CDTF">2017-05-22T09:07:57Z</dcterms:modified>
</cp:coreProperties>
</file>