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photoAlbum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D3B2-E767-4976-9AAE-B029BEF78364}" type="datetimeFigureOut">
              <a:rPr lang="fr-FR" smtClean="0"/>
              <a:t>08/02/2017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7E21-5939-416D-8F47-B07183E68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763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D3B2-E767-4976-9AAE-B029BEF78364}" type="datetimeFigureOut">
              <a:rPr lang="fr-FR" smtClean="0"/>
              <a:t>08/02/2017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7E21-5939-416D-8F47-B07183E68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147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D3B2-E767-4976-9AAE-B029BEF78364}" type="datetimeFigureOut">
              <a:rPr lang="fr-FR" smtClean="0"/>
              <a:t>08/02/2017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7E21-5939-416D-8F47-B07183E68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5435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D3B2-E767-4976-9AAE-B029BEF78364}" type="datetimeFigureOut">
              <a:rPr lang="fr-FR" smtClean="0"/>
              <a:t>08/02/2017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7E21-5939-416D-8F47-B07183E68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167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D3B2-E767-4976-9AAE-B029BEF78364}" type="datetimeFigureOut">
              <a:rPr lang="fr-FR" smtClean="0"/>
              <a:t>08/02/2017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7E21-5939-416D-8F47-B07183E68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2569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D3B2-E767-4976-9AAE-B029BEF78364}" type="datetimeFigureOut">
              <a:rPr lang="fr-FR" smtClean="0"/>
              <a:t>08/02/2017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7E21-5939-416D-8F47-B07183E68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1155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D3B2-E767-4976-9AAE-B029BEF78364}" type="datetimeFigureOut">
              <a:rPr lang="fr-FR" smtClean="0"/>
              <a:t>08/02/2017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7E21-5939-416D-8F47-B07183E68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5669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D3B2-E767-4976-9AAE-B029BEF78364}" type="datetimeFigureOut">
              <a:rPr lang="fr-FR" smtClean="0"/>
              <a:t>08/02/2017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7E21-5939-416D-8F47-B07183E68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1233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D3B2-E767-4976-9AAE-B029BEF78364}" type="datetimeFigureOut">
              <a:rPr lang="fr-FR" smtClean="0"/>
              <a:t>08/02/2017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7E21-5939-416D-8F47-B07183E68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0505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D3B2-E767-4976-9AAE-B029BEF78364}" type="datetimeFigureOut">
              <a:rPr lang="fr-FR" smtClean="0"/>
              <a:t>08/02/2017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7E21-5939-416D-8F47-B07183E68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4870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D3B2-E767-4976-9AAE-B029BEF78364}" type="datetimeFigureOut">
              <a:rPr lang="fr-FR" smtClean="0"/>
              <a:t>08/02/2017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7E21-5939-416D-8F47-B07183E68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77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BD3B2-E767-4976-9AAE-B029BEF78364}" type="datetimeFigureOut">
              <a:rPr lang="fr-FR" smtClean="0"/>
              <a:t>08/02/2017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67E21-5939-416D-8F47-B07183E68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7556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La tour de Babel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76776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Bild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9292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Bild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00" y="0"/>
            <a:ext cx="484981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2405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Bild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156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Bild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00" y="0"/>
            <a:ext cx="484981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1597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Bild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888" y="0"/>
            <a:ext cx="48482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8127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Bild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00" y="0"/>
            <a:ext cx="484981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539667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Affichage à l'écran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La tour de Babel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tour de Babel</dc:title>
  <dc:creator>Nkids</dc:creator>
  <cp:lastModifiedBy>Nkids</cp:lastModifiedBy>
  <cp:revision>2</cp:revision>
  <dcterms:created xsi:type="dcterms:W3CDTF">2017-01-18T21:09:20Z</dcterms:created>
  <dcterms:modified xsi:type="dcterms:W3CDTF">2017-02-08T10:37:14Z</dcterms:modified>
</cp:coreProperties>
</file>