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59" r:id="rId9"/>
  </p:sldIdLst>
  <p:sldSz cx="9144000" cy="6858000" type="screen4x3"/>
  <p:notesSz cx="6858000" cy="9144000"/>
  <p:photoAlbum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49BB7-7B9D-42ED-83B2-81CA452DE8FE}" type="datetimeFigureOut">
              <a:rPr lang="fr-FR" smtClean="0"/>
              <a:t>12/05/2017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68649-D924-4286-B24F-8CD7061879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4959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49BB7-7B9D-42ED-83B2-81CA452DE8FE}" type="datetimeFigureOut">
              <a:rPr lang="fr-FR" smtClean="0"/>
              <a:t>12/05/2017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68649-D924-4286-B24F-8CD7061879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663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49BB7-7B9D-42ED-83B2-81CA452DE8FE}" type="datetimeFigureOut">
              <a:rPr lang="fr-FR" smtClean="0"/>
              <a:t>12/05/2017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68649-D924-4286-B24F-8CD7061879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6680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49BB7-7B9D-42ED-83B2-81CA452DE8FE}" type="datetimeFigureOut">
              <a:rPr lang="fr-FR" smtClean="0"/>
              <a:t>12/05/2017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68649-D924-4286-B24F-8CD7061879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3735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49BB7-7B9D-42ED-83B2-81CA452DE8FE}" type="datetimeFigureOut">
              <a:rPr lang="fr-FR" smtClean="0"/>
              <a:t>12/05/2017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68649-D924-4286-B24F-8CD7061879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7021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49BB7-7B9D-42ED-83B2-81CA452DE8FE}" type="datetimeFigureOut">
              <a:rPr lang="fr-FR" smtClean="0"/>
              <a:t>12/05/2017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68649-D924-4286-B24F-8CD7061879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7503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49BB7-7B9D-42ED-83B2-81CA452DE8FE}" type="datetimeFigureOut">
              <a:rPr lang="fr-FR" smtClean="0"/>
              <a:t>12/05/2017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68649-D924-4286-B24F-8CD7061879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3139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49BB7-7B9D-42ED-83B2-81CA452DE8FE}" type="datetimeFigureOut">
              <a:rPr lang="fr-FR" smtClean="0"/>
              <a:t>12/05/2017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68649-D924-4286-B24F-8CD7061879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9559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49BB7-7B9D-42ED-83B2-81CA452DE8FE}" type="datetimeFigureOut">
              <a:rPr lang="fr-FR" smtClean="0"/>
              <a:t>12/05/2017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68649-D924-4286-B24F-8CD7061879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9936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49BB7-7B9D-42ED-83B2-81CA452DE8FE}" type="datetimeFigureOut">
              <a:rPr lang="fr-FR" smtClean="0"/>
              <a:t>12/05/2017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68649-D924-4286-B24F-8CD7061879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4146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49BB7-7B9D-42ED-83B2-81CA452DE8FE}" type="datetimeFigureOut">
              <a:rPr lang="fr-FR" smtClean="0"/>
              <a:t>12/05/2017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68649-D924-4286-B24F-8CD7061879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978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A49BB7-7B9D-42ED-83B2-81CA452DE8FE}" type="datetimeFigureOut">
              <a:rPr lang="fr-FR" smtClean="0"/>
              <a:t>12/05/2017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268649-D924-4286-B24F-8CD7061879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9270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La parabole du semeur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AEE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51787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1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6213"/>
            <a:ext cx="9144000" cy="65039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83680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2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8275"/>
            <a:ext cx="9144000" cy="65198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043072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4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500"/>
            <a:ext cx="9144000" cy="64754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6443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5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5100"/>
            <a:ext cx="9144000" cy="65262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60850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6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0025"/>
            <a:ext cx="9144000" cy="64563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553186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9370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3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4475"/>
            <a:ext cx="9144000" cy="63690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4095461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</Words>
  <Application>Microsoft Office PowerPoint</Application>
  <PresentationFormat>Affichage à l'écran (4:3)</PresentationFormat>
  <Paragraphs>2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Thème Office</vt:lpstr>
      <vt:lpstr>La parabole du semeur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quatre terrains</dc:title>
  <dc:creator>Nkids</dc:creator>
  <cp:lastModifiedBy>Nkids</cp:lastModifiedBy>
  <cp:revision>3</cp:revision>
  <dcterms:created xsi:type="dcterms:W3CDTF">2017-04-26T08:35:07Z</dcterms:created>
  <dcterms:modified xsi:type="dcterms:W3CDTF">2017-05-12T11:45:44Z</dcterms:modified>
</cp:coreProperties>
</file>