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photoAlbum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3838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446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14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7715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61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893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227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207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539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9836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9695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D8F5E-D17A-48F9-8DD3-D543604FBBB6}" type="datetimeFigureOut">
              <a:rPr lang="fr-FR" smtClean="0"/>
              <a:t>26/04/2017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C5483-AC9B-42B6-A436-B251FA2CCBC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511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0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9442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9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89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10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9275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11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4768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12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4246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13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7904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14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633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15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8350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16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5847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1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6695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2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5611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3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588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4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0211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5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1215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6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1379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7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7350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08_Parable_Sower_JPEG_10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05726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Affichage à l'écran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Nkids</dc:creator>
  <cp:lastModifiedBy>Nkids</cp:lastModifiedBy>
  <cp:revision>1</cp:revision>
  <dcterms:created xsi:type="dcterms:W3CDTF">2017-04-26T08:36:07Z</dcterms:created>
  <dcterms:modified xsi:type="dcterms:W3CDTF">2017-04-26T08:36:58Z</dcterms:modified>
</cp:coreProperties>
</file>